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F348A1-9267-4536-9DBA-12320B28C83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76AD0-AE3B-4A0F-AB47-48363AF574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CDE4-C45D-4BA3-B62D-0F751071937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5510-4D69-4CA3-ABCB-3FAA5106FE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CDE4-C45D-4BA3-B62D-0F751071937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5510-4D69-4CA3-ABCB-3FAA5106FE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CDE4-C45D-4BA3-B62D-0F751071937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5510-4D69-4CA3-ABCB-3FAA5106FE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CDE4-C45D-4BA3-B62D-0F751071937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5510-4D69-4CA3-ABCB-3FAA5106FE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CDE4-C45D-4BA3-B62D-0F751071937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5510-4D69-4CA3-ABCB-3FAA5106FE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CDE4-C45D-4BA3-B62D-0F751071937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5510-4D69-4CA3-ABCB-3FAA5106FE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CDE4-C45D-4BA3-B62D-0F751071937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5510-4D69-4CA3-ABCB-3FAA5106FE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CDE4-C45D-4BA3-B62D-0F751071937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5510-4D69-4CA3-ABCB-3FAA5106FE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CDE4-C45D-4BA3-B62D-0F751071937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5510-4D69-4CA3-ABCB-3FAA5106FE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CDE4-C45D-4BA3-B62D-0F751071937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5510-4D69-4CA3-ABCB-3FAA5106FE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CDE4-C45D-4BA3-B62D-0F751071937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5510-4D69-4CA3-ABCB-3FAA5106FE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4CDE4-C45D-4BA3-B62D-0F751071937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55510-4D69-4CA3-ABCB-3FAA5106FE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99734"/>
            <a:ext cx="7772400" cy="473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                      </a:t>
            </a:r>
            <a:r>
              <a:rPr lang="en-US" sz="4800" b="1" dirty="0" smtClean="0"/>
              <a:t>Applied Math I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1" y="3612423"/>
            <a:ext cx="6400799" cy="236864"/>
          </a:xfrm>
          <a:prstGeom prst="rect">
            <a:avLst/>
          </a:prstGeom>
        </p:spPr>
        <p:txBody>
          <a:bodyPr/>
          <a:lstStyle/>
          <a:p>
            <a:r>
              <a:rPr lang="en-US" sz="2400" b="1" dirty="0" smtClean="0"/>
              <a:t>Assistance Lecture: </a:t>
            </a:r>
            <a:r>
              <a:rPr lang="en-US" sz="2400" b="1" dirty="0" err="1" smtClean="0"/>
              <a:t>Assama</a:t>
            </a:r>
            <a:r>
              <a:rPr lang="en-US" sz="2400" b="1" dirty="0" smtClean="0"/>
              <a:t> Sahib </a:t>
            </a:r>
            <a:r>
              <a:rPr lang="en-US" sz="2400" b="1" dirty="0" err="1" smtClean="0"/>
              <a:t>Jafar</a:t>
            </a:r>
            <a:endParaRPr lang="en-US" sz="24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8914" y="1021160"/>
            <a:ext cx="7276353" cy="2415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56764">
              <a:lnSpc>
                <a:spcPct val="100000"/>
              </a:lnSpc>
            </a:pPr>
            <a:r>
              <a:rPr sz="1750" b="1" i="1" spc="-5" dirty="0">
                <a:latin typeface="Times New Roman"/>
                <a:cs typeface="Times New Roman"/>
              </a:rPr>
              <a:t>Diff</a:t>
            </a:r>
            <a:r>
              <a:rPr sz="1750" b="1" i="1" spc="5" dirty="0">
                <a:latin typeface="Times New Roman"/>
                <a:cs typeface="Times New Roman"/>
              </a:rPr>
              <a:t>e</a:t>
            </a:r>
            <a:r>
              <a:rPr sz="1750" b="1" i="1" spc="-5" dirty="0">
                <a:latin typeface="Times New Roman"/>
                <a:cs typeface="Times New Roman"/>
              </a:rPr>
              <a:t>rentia</a:t>
            </a:r>
            <a:r>
              <a:rPr sz="1750" b="1" i="1" dirty="0">
                <a:latin typeface="Times New Roman"/>
                <a:cs typeface="Times New Roman"/>
              </a:rPr>
              <a:t>l</a:t>
            </a:r>
            <a:r>
              <a:rPr sz="1750" b="1" i="1" spc="-5" dirty="0">
                <a:latin typeface="Times New Roman"/>
                <a:cs typeface="Times New Roman"/>
              </a:rPr>
              <a:t> Equations</a:t>
            </a:r>
            <a:endParaRPr sz="17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2200" dirty="0">
              <a:latin typeface="Times New Roman"/>
              <a:cs typeface="Times New Roman"/>
            </a:endParaRPr>
          </a:p>
          <a:p>
            <a:pPr marL="12700" marR="5080" indent="333375" algn="just">
              <a:lnSpc>
                <a:spcPct val="144900"/>
              </a:lnSpc>
            </a:pPr>
            <a:r>
              <a:rPr sz="1350" dirty="0">
                <a:latin typeface="Times New Roman"/>
                <a:cs typeface="Times New Roman"/>
              </a:rPr>
              <a:t>A</a:t>
            </a:r>
            <a:r>
              <a:rPr sz="1350" spc="125" dirty="0">
                <a:latin typeface="Times New Roman"/>
                <a:cs typeface="Times New Roman"/>
              </a:rPr>
              <a:t> </a:t>
            </a:r>
            <a:r>
              <a:rPr sz="1350" b="1" i="1" dirty="0">
                <a:latin typeface="Times New Roman"/>
                <a:cs typeface="Times New Roman"/>
              </a:rPr>
              <a:t>Di</a:t>
            </a:r>
            <a:r>
              <a:rPr sz="1350" b="1" i="1" spc="-5" dirty="0">
                <a:latin typeface="Times New Roman"/>
                <a:cs typeface="Times New Roman"/>
              </a:rPr>
              <a:t>f</a:t>
            </a:r>
            <a:r>
              <a:rPr sz="1350" b="1" i="1" dirty="0">
                <a:latin typeface="Times New Roman"/>
                <a:cs typeface="Times New Roman"/>
              </a:rPr>
              <a:t>fe</a:t>
            </a:r>
            <a:r>
              <a:rPr sz="1350" b="1" i="1" spc="-5" dirty="0">
                <a:latin typeface="Times New Roman"/>
                <a:cs typeface="Times New Roman"/>
              </a:rPr>
              <a:t>re</a:t>
            </a:r>
            <a:r>
              <a:rPr sz="1350" b="1" i="1" dirty="0">
                <a:latin typeface="Times New Roman"/>
                <a:cs typeface="Times New Roman"/>
              </a:rPr>
              <a:t>ntial</a:t>
            </a:r>
            <a:r>
              <a:rPr sz="1350" b="1" i="1" spc="125" dirty="0">
                <a:latin typeface="Times New Roman"/>
                <a:cs typeface="Times New Roman"/>
              </a:rPr>
              <a:t> </a:t>
            </a:r>
            <a:r>
              <a:rPr sz="1350" b="1" i="1" spc="-10" dirty="0">
                <a:latin typeface="Times New Roman"/>
                <a:cs typeface="Times New Roman"/>
              </a:rPr>
              <a:t>E</a:t>
            </a:r>
            <a:r>
              <a:rPr sz="1350" b="1" i="1" dirty="0">
                <a:latin typeface="Times New Roman"/>
                <a:cs typeface="Times New Roman"/>
              </a:rPr>
              <a:t>qu</a:t>
            </a:r>
            <a:r>
              <a:rPr sz="1350" b="1" i="1" spc="-5" dirty="0">
                <a:latin typeface="Times New Roman"/>
                <a:cs typeface="Times New Roman"/>
              </a:rPr>
              <a:t>a</a:t>
            </a:r>
            <a:r>
              <a:rPr sz="1350" b="1" i="1" dirty="0">
                <a:latin typeface="Times New Roman"/>
                <a:cs typeface="Times New Roman"/>
              </a:rPr>
              <a:t>tion</a:t>
            </a:r>
            <a:r>
              <a:rPr sz="1350" b="1" i="1" spc="114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is</a:t>
            </a:r>
            <a:r>
              <a:rPr sz="1350" spc="12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an</a:t>
            </a:r>
            <a:r>
              <a:rPr sz="1350" spc="12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equation</a:t>
            </a:r>
            <a:r>
              <a:rPr sz="1350" spc="12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that</a:t>
            </a:r>
            <a:r>
              <a:rPr sz="1350" spc="12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cont</a:t>
            </a:r>
            <a:r>
              <a:rPr sz="1350" spc="-5" dirty="0">
                <a:latin typeface="Times New Roman"/>
                <a:cs typeface="Times New Roman"/>
              </a:rPr>
              <a:t>ai</a:t>
            </a:r>
            <a:r>
              <a:rPr sz="1350" dirty="0">
                <a:latin typeface="Times New Roman"/>
                <a:cs typeface="Times New Roman"/>
              </a:rPr>
              <a:t>ns</a:t>
            </a:r>
            <a:r>
              <a:rPr sz="1350" spc="12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one</a:t>
            </a:r>
            <a:r>
              <a:rPr sz="1350" spc="12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or</a:t>
            </a:r>
            <a:r>
              <a:rPr sz="1350" spc="120" dirty="0">
                <a:latin typeface="Times New Roman"/>
                <a:cs typeface="Times New Roman"/>
              </a:rPr>
              <a:t> </a:t>
            </a:r>
            <a:r>
              <a:rPr sz="1350" spc="-15" dirty="0">
                <a:latin typeface="Times New Roman"/>
                <a:cs typeface="Times New Roman"/>
              </a:rPr>
              <a:t>m</a:t>
            </a:r>
            <a:r>
              <a:rPr sz="1350" spc="-5" dirty="0">
                <a:latin typeface="Times New Roman"/>
                <a:cs typeface="Times New Roman"/>
              </a:rPr>
              <a:t>o</a:t>
            </a:r>
            <a:r>
              <a:rPr sz="1350" dirty="0">
                <a:latin typeface="Times New Roman"/>
                <a:cs typeface="Times New Roman"/>
              </a:rPr>
              <a:t>re</a:t>
            </a:r>
            <a:r>
              <a:rPr sz="1350" spc="12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derivati</a:t>
            </a:r>
            <a:r>
              <a:rPr sz="1350" spc="-10" dirty="0">
                <a:latin typeface="Times New Roman"/>
                <a:cs typeface="Times New Roman"/>
              </a:rPr>
              <a:t>v</a:t>
            </a:r>
            <a:r>
              <a:rPr sz="1350" spc="5" dirty="0">
                <a:latin typeface="Times New Roman"/>
                <a:cs typeface="Times New Roman"/>
              </a:rPr>
              <a:t>e</a:t>
            </a:r>
            <a:r>
              <a:rPr sz="1350" dirty="0">
                <a:latin typeface="Times New Roman"/>
                <a:cs typeface="Times New Roman"/>
              </a:rPr>
              <a:t>s</a:t>
            </a:r>
            <a:r>
              <a:rPr sz="1350" spc="114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of</a:t>
            </a:r>
            <a:r>
              <a:rPr sz="1350" spc="12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a di</a:t>
            </a:r>
            <a:r>
              <a:rPr sz="1350" spc="-5" dirty="0">
                <a:latin typeface="Times New Roman"/>
                <a:cs typeface="Times New Roman"/>
              </a:rPr>
              <a:t>f</a:t>
            </a:r>
            <a:r>
              <a:rPr sz="1350" spc="-10" dirty="0">
                <a:latin typeface="Times New Roman"/>
                <a:cs typeface="Times New Roman"/>
              </a:rPr>
              <a:t>f</a:t>
            </a:r>
            <a:r>
              <a:rPr sz="1350" dirty="0">
                <a:latin typeface="Times New Roman"/>
                <a:cs typeface="Times New Roman"/>
              </a:rPr>
              <a:t>erentiable  </a:t>
            </a:r>
            <a:r>
              <a:rPr sz="1350" spc="-65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f</a:t>
            </a:r>
            <a:r>
              <a:rPr sz="1350" dirty="0">
                <a:latin typeface="Times New Roman"/>
                <a:cs typeface="Times New Roman"/>
              </a:rPr>
              <a:t>unct</a:t>
            </a:r>
            <a:r>
              <a:rPr sz="1350" spc="-10" dirty="0">
                <a:latin typeface="Times New Roman"/>
                <a:cs typeface="Times New Roman"/>
              </a:rPr>
              <a:t>i</a:t>
            </a:r>
            <a:r>
              <a:rPr sz="1350" dirty="0">
                <a:latin typeface="Times New Roman"/>
                <a:cs typeface="Times New Roman"/>
              </a:rPr>
              <a:t>on.  </a:t>
            </a:r>
            <a:r>
              <a:rPr sz="1350" spc="-7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An  </a:t>
            </a:r>
            <a:r>
              <a:rPr sz="1350" spc="-65" dirty="0">
                <a:latin typeface="Times New Roman"/>
                <a:cs typeface="Times New Roman"/>
              </a:rPr>
              <a:t> </a:t>
            </a:r>
            <a:r>
              <a:rPr sz="1350" spc="-5" dirty="0">
                <a:latin typeface="Times New Roman"/>
                <a:cs typeface="Times New Roman"/>
              </a:rPr>
              <a:t>e</a:t>
            </a:r>
            <a:r>
              <a:rPr sz="1350" dirty="0">
                <a:latin typeface="Times New Roman"/>
                <a:cs typeface="Times New Roman"/>
              </a:rPr>
              <a:t>quation  </a:t>
            </a:r>
            <a:r>
              <a:rPr sz="1350" spc="-6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w</a:t>
            </a:r>
            <a:r>
              <a:rPr sz="1350" spc="-10" dirty="0">
                <a:latin typeface="Times New Roman"/>
                <a:cs typeface="Times New Roman"/>
              </a:rPr>
              <a:t>i</a:t>
            </a:r>
            <a:r>
              <a:rPr sz="1350" dirty="0">
                <a:latin typeface="Times New Roman"/>
                <a:cs typeface="Times New Roman"/>
              </a:rPr>
              <a:t>th  </a:t>
            </a:r>
            <a:r>
              <a:rPr sz="1350" spc="-7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p</a:t>
            </a:r>
            <a:r>
              <a:rPr sz="1350" spc="-5" dirty="0">
                <a:latin typeface="Times New Roman"/>
                <a:cs typeface="Times New Roman"/>
              </a:rPr>
              <a:t>a</a:t>
            </a:r>
            <a:r>
              <a:rPr sz="1350" dirty="0">
                <a:latin typeface="Times New Roman"/>
                <a:cs typeface="Times New Roman"/>
              </a:rPr>
              <a:t>rt</a:t>
            </a:r>
            <a:r>
              <a:rPr sz="1350" spc="-10" dirty="0">
                <a:latin typeface="Times New Roman"/>
                <a:cs typeface="Times New Roman"/>
              </a:rPr>
              <a:t>i</a:t>
            </a:r>
            <a:r>
              <a:rPr sz="1350" dirty="0">
                <a:latin typeface="Times New Roman"/>
                <a:cs typeface="Times New Roman"/>
              </a:rPr>
              <a:t>al  </a:t>
            </a:r>
            <a:r>
              <a:rPr sz="1350" spc="-6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der</a:t>
            </a:r>
            <a:r>
              <a:rPr sz="1350" spc="-10" dirty="0">
                <a:latin typeface="Times New Roman"/>
                <a:cs typeface="Times New Roman"/>
              </a:rPr>
              <a:t>i</a:t>
            </a:r>
            <a:r>
              <a:rPr sz="1350" dirty="0">
                <a:latin typeface="Times New Roman"/>
                <a:cs typeface="Times New Roman"/>
              </a:rPr>
              <a:t>va</a:t>
            </a:r>
            <a:r>
              <a:rPr sz="1350" spc="-10" dirty="0">
                <a:latin typeface="Times New Roman"/>
                <a:cs typeface="Times New Roman"/>
              </a:rPr>
              <a:t>t</a:t>
            </a:r>
            <a:r>
              <a:rPr sz="1350" dirty="0">
                <a:latin typeface="Times New Roman"/>
                <a:cs typeface="Times New Roman"/>
              </a:rPr>
              <a:t>ives  </a:t>
            </a:r>
            <a:r>
              <a:rPr sz="1350" spc="-6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is  </a:t>
            </a:r>
            <a:r>
              <a:rPr sz="1350" spc="-75" dirty="0">
                <a:latin typeface="Times New Roman"/>
                <a:cs typeface="Times New Roman"/>
              </a:rPr>
              <a:t> </a:t>
            </a:r>
            <a:r>
              <a:rPr sz="1350" spc="-5" dirty="0">
                <a:latin typeface="Times New Roman"/>
                <a:cs typeface="Times New Roman"/>
              </a:rPr>
              <a:t>c</a:t>
            </a:r>
            <a:r>
              <a:rPr sz="1350" dirty="0">
                <a:latin typeface="Times New Roman"/>
                <a:cs typeface="Times New Roman"/>
              </a:rPr>
              <a:t>alled  </a:t>
            </a:r>
            <a:r>
              <a:rPr sz="1350" spc="-6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a  </a:t>
            </a:r>
            <a:r>
              <a:rPr sz="1350" spc="-105" dirty="0">
                <a:latin typeface="Times New Roman"/>
                <a:cs typeface="Times New Roman"/>
              </a:rPr>
              <a:t> </a:t>
            </a:r>
            <a:r>
              <a:rPr sz="1350" b="1" i="1" dirty="0">
                <a:latin typeface="Times New Roman"/>
                <a:cs typeface="Times New Roman"/>
              </a:rPr>
              <a:t>Pa</a:t>
            </a:r>
            <a:r>
              <a:rPr sz="1350" b="1" i="1" spc="-10" dirty="0">
                <a:latin typeface="Times New Roman"/>
                <a:cs typeface="Times New Roman"/>
              </a:rPr>
              <a:t>r</a:t>
            </a:r>
            <a:r>
              <a:rPr sz="1350" b="1" i="1" dirty="0">
                <a:latin typeface="Times New Roman"/>
                <a:cs typeface="Times New Roman"/>
              </a:rPr>
              <a:t>tial Differential</a:t>
            </a:r>
            <a:r>
              <a:rPr sz="1350" b="1" i="1" spc="70" dirty="0">
                <a:latin typeface="Times New Roman"/>
                <a:cs typeface="Times New Roman"/>
              </a:rPr>
              <a:t> </a:t>
            </a:r>
            <a:r>
              <a:rPr sz="1350" b="1" i="1" dirty="0">
                <a:latin typeface="Times New Roman"/>
                <a:cs typeface="Times New Roman"/>
              </a:rPr>
              <a:t>Equatio</a:t>
            </a:r>
            <a:r>
              <a:rPr sz="1350" b="1" i="1" spc="-10" dirty="0">
                <a:latin typeface="Times New Roman"/>
                <a:cs typeface="Times New Roman"/>
              </a:rPr>
              <a:t>n</a:t>
            </a:r>
            <a:r>
              <a:rPr sz="1350" dirty="0">
                <a:latin typeface="Times New Roman"/>
                <a:cs typeface="Times New Roman"/>
              </a:rPr>
              <a:t>.</a:t>
            </a:r>
            <a:r>
              <a:rPr sz="1350" spc="7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Whi</a:t>
            </a:r>
            <a:r>
              <a:rPr sz="1350" spc="-10" dirty="0">
                <a:latin typeface="Times New Roman"/>
                <a:cs typeface="Times New Roman"/>
              </a:rPr>
              <a:t>l</a:t>
            </a:r>
            <a:r>
              <a:rPr sz="1350" dirty="0">
                <a:latin typeface="Times New Roman"/>
                <a:cs typeface="Times New Roman"/>
              </a:rPr>
              <a:t>e,</a:t>
            </a:r>
            <a:r>
              <a:rPr sz="1350" spc="7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an</a:t>
            </a:r>
            <a:r>
              <a:rPr sz="1350" spc="7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equat</a:t>
            </a:r>
            <a:r>
              <a:rPr sz="1350" spc="-10" dirty="0">
                <a:latin typeface="Times New Roman"/>
                <a:cs typeface="Times New Roman"/>
              </a:rPr>
              <a:t>i</a:t>
            </a:r>
            <a:r>
              <a:rPr sz="1350" dirty="0">
                <a:latin typeface="Times New Roman"/>
                <a:cs typeface="Times New Roman"/>
              </a:rPr>
              <a:t>on</a:t>
            </a:r>
            <a:r>
              <a:rPr sz="1350" spc="7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with</a:t>
            </a:r>
            <a:r>
              <a:rPr sz="1350" spc="7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ordinary</a:t>
            </a:r>
            <a:r>
              <a:rPr sz="1350" spc="7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derivatives,</a:t>
            </a:r>
            <a:r>
              <a:rPr sz="1350" spc="7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that</a:t>
            </a:r>
            <a:r>
              <a:rPr sz="1350" spc="7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i</a:t>
            </a:r>
            <a:r>
              <a:rPr sz="1350" spc="-10" dirty="0">
                <a:latin typeface="Times New Roman"/>
                <a:cs typeface="Times New Roman"/>
              </a:rPr>
              <a:t>s</a:t>
            </a:r>
            <a:r>
              <a:rPr sz="1350" dirty="0">
                <a:latin typeface="Times New Roman"/>
                <a:cs typeface="Times New Roman"/>
              </a:rPr>
              <a:t>,</a:t>
            </a:r>
            <a:r>
              <a:rPr sz="1350" spc="7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d</a:t>
            </a:r>
            <a:r>
              <a:rPr sz="1350" spc="5" dirty="0">
                <a:latin typeface="Times New Roman"/>
                <a:cs typeface="Times New Roman"/>
              </a:rPr>
              <a:t>e</a:t>
            </a:r>
            <a:r>
              <a:rPr sz="1350" dirty="0">
                <a:latin typeface="Times New Roman"/>
                <a:cs typeface="Times New Roman"/>
              </a:rPr>
              <a:t>ri</a:t>
            </a:r>
            <a:r>
              <a:rPr sz="1350" spc="-10" dirty="0">
                <a:latin typeface="Times New Roman"/>
                <a:cs typeface="Times New Roman"/>
              </a:rPr>
              <a:t>v</a:t>
            </a:r>
            <a:r>
              <a:rPr sz="1350" spc="5" dirty="0">
                <a:latin typeface="Times New Roman"/>
                <a:cs typeface="Times New Roman"/>
              </a:rPr>
              <a:t>a</a:t>
            </a:r>
            <a:r>
              <a:rPr sz="1350" dirty="0">
                <a:latin typeface="Times New Roman"/>
                <a:cs typeface="Times New Roman"/>
              </a:rPr>
              <a:t>tives of</a:t>
            </a:r>
            <a:r>
              <a:rPr sz="1350" spc="-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a</a:t>
            </a:r>
            <a:r>
              <a:rPr sz="1350" spc="10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f</a:t>
            </a:r>
            <a:r>
              <a:rPr sz="1350" spc="-5" dirty="0">
                <a:latin typeface="Times New Roman"/>
                <a:cs typeface="Times New Roman"/>
              </a:rPr>
              <a:t>u</a:t>
            </a:r>
            <a:r>
              <a:rPr sz="1350" dirty="0">
                <a:latin typeface="Times New Roman"/>
                <a:cs typeface="Times New Roman"/>
              </a:rPr>
              <a:t>nction</a:t>
            </a:r>
            <a:r>
              <a:rPr sz="1350" spc="1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of</a:t>
            </a:r>
            <a:r>
              <a:rPr sz="1350" spc="-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a</a:t>
            </a:r>
            <a:r>
              <a:rPr sz="1350" spc="1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single v</a:t>
            </a:r>
            <a:r>
              <a:rPr sz="1350" spc="-5" dirty="0">
                <a:latin typeface="Times New Roman"/>
                <a:cs typeface="Times New Roman"/>
              </a:rPr>
              <a:t>a</a:t>
            </a:r>
            <a:r>
              <a:rPr sz="1350" dirty="0">
                <a:latin typeface="Times New Roman"/>
                <a:cs typeface="Times New Roman"/>
              </a:rPr>
              <a:t>ri</a:t>
            </a:r>
            <a:r>
              <a:rPr sz="1350" spc="-5" dirty="0">
                <a:latin typeface="Times New Roman"/>
                <a:cs typeface="Times New Roman"/>
              </a:rPr>
              <a:t>a</a:t>
            </a:r>
            <a:r>
              <a:rPr sz="1350" dirty="0">
                <a:latin typeface="Times New Roman"/>
                <a:cs typeface="Times New Roman"/>
              </a:rPr>
              <a:t>b</a:t>
            </a:r>
            <a:r>
              <a:rPr sz="1350" spc="-10" dirty="0">
                <a:latin typeface="Times New Roman"/>
                <a:cs typeface="Times New Roman"/>
              </a:rPr>
              <a:t>l</a:t>
            </a:r>
            <a:r>
              <a:rPr sz="1350" spc="5" dirty="0">
                <a:latin typeface="Times New Roman"/>
                <a:cs typeface="Times New Roman"/>
              </a:rPr>
              <a:t>e</a:t>
            </a:r>
            <a:r>
              <a:rPr sz="1350" dirty="0">
                <a:latin typeface="Times New Roman"/>
                <a:cs typeface="Times New Roman"/>
              </a:rPr>
              <a:t>, is </a:t>
            </a:r>
            <a:r>
              <a:rPr sz="1350" spc="-5" dirty="0">
                <a:latin typeface="Times New Roman"/>
                <a:cs typeface="Times New Roman"/>
              </a:rPr>
              <a:t>c</a:t>
            </a:r>
            <a:r>
              <a:rPr sz="1350" dirty="0">
                <a:latin typeface="Times New Roman"/>
                <a:cs typeface="Times New Roman"/>
              </a:rPr>
              <a:t>all</a:t>
            </a:r>
            <a:r>
              <a:rPr sz="1350" spc="-5" dirty="0">
                <a:latin typeface="Times New Roman"/>
                <a:cs typeface="Times New Roman"/>
              </a:rPr>
              <a:t>e</a:t>
            </a:r>
            <a:r>
              <a:rPr sz="1350" dirty="0">
                <a:latin typeface="Times New Roman"/>
                <a:cs typeface="Times New Roman"/>
              </a:rPr>
              <a:t>d</a:t>
            </a:r>
            <a:r>
              <a:rPr sz="1350" spc="1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an</a:t>
            </a:r>
            <a:r>
              <a:rPr sz="1350" spc="-35" dirty="0">
                <a:latin typeface="Times New Roman"/>
                <a:cs typeface="Times New Roman"/>
              </a:rPr>
              <a:t> </a:t>
            </a:r>
            <a:r>
              <a:rPr sz="1350" b="1" i="1" dirty="0">
                <a:latin typeface="Times New Roman"/>
                <a:cs typeface="Times New Roman"/>
              </a:rPr>
              <a:t>Ordinary</a:t>
            </a:r>
            <a:r>
              <a:rPr sz="1350" b="1" i="1" spc="5" dirty="0">
                <a:latin typeface="Times New Roman"/>
                <a:cs typeface="Times New Roman"/>
              </a:rPr>
              <a:t> </a:t>
            </a:r>
            <a:r>
              <a:rPr sz="1350" b="1" i="1" dirty="0">
                <a:latin typeface="Times New Roman"/>
                <a:cs typeface="Times New Roman"/>
              </a:rPr>
              <a:t>Diff</a:t>
            </a:r>
            <a:r>
              <a:rPr sz="1350" b="1" i="1" spc="5" dirty="0">
                <a:latin typeface="Times New Roman"/>
                <a:cs typeface="Times New Roman"/>
              </a:rPr>
              <a:t>e</a:t>
            </a:r>
            <a:r>
              <a:rPr sz="1350" b="1" i="1" spc="-15" dirty="0">
                <a:latin typeface="Times New Roman"/>
                <a:cs typeface="Times New Roman"/>
              </a:rPr>
              <a:t>r</a:t>
            </a:r>
            <a:r>
              <a:rPr sz="1350" b="1" i="1" dirty="0">
                <a:latin typeface="Times New Roman"/>
                <a:cs typeface="Times New Roman"/>
              </a:rPr>
              <a:t>ential</a:t>
            </a:r>
            <a:r>
              <a:rPr sz="1350" b="1" i="1" spc="5" dirty="0">
                <a:latin typeface="Times New Roman"/>
                <a:cs typeface="Times New Roman"/>
              </a:rPr>
              <a:t> </a:t>
            </a:r>
            <a:r>
              <a:rPr sz="1350" b="1" i="1" spc="-10" dirty="0">
                <a:latin typeface="Times New Roman"/>
                <a:cs typeface="Times New Roman"/>
              </a:rPr>
              <a:t>E</a:t>
            </a:r>
            <a:r>
              <a:rPr sz="1350" b="1" i="1" dirty="0">
                <a:latin typeface="Times New Roman"/>
                <a:cs typeface="Times New Roman"/>
              </a:rPr>
              <a:t>quatio</a:t>
            </a:r>
            <a:r>
              <a:rPr sz="1350" b="1" i="1" spc="-20" dirty="0">
                <a:latin typeface="Times New Roman"/>
                <a:cs typeface="Times New Roman"/>
              </a:rPr>
              <a:t>n</a:t>
            </a:r>
            <a:r>
              <a:rPr sz="1350" dirty="0">
                <a:latin typeface="Times New Roman"/>
                <a:cs typeface="Times New Roman"/>
              </a:rPr>
              <a:t>.</a:t>
            </a:r>
          </a:p>
          <a:p>
            <a:pPr marL="12700" marR="5080" indent="333375" algn="just">
              <a:lnSpc>
                <a:spcPct val="144800"/>
              </a:lnSpc>
              <a:spcBef>
                <a:spcPts val="5"/>
              </a:spcBef>
            </a:pPr>
            <a:r>
              <a:rPr sz="1350" dirty="0">
                <a:latin typeface="Times New Roman"/>
                <a:cs typeface="Times New Roman"/>
              </a:rPr>
              <a:t>The </a:t>
            </a:r>
            <a:r>
              <a:rPr sz="1350" spc="-95" dirty="0">
                <a:latin typeface="Times New Roman"/>
                <a:cs typeface="Times New Roman"/>
              </a:rPr>
              <a:t> </a:t>
            </a:r>
            <a:r>
              <a:rPr sz="1350" b="1" i="1" dirty="0">
                <a:latin typeface="Times New Roman"/>
                <a:cs typeface="Times New Roman"/>
              </a:rPr>
              <a:t>o</a:t>
            </a:r>
            <a:r>
              <a:rPr sz="1350" b="1" i="1" spc="-10" dirty="0">
                <a:latin typeface="Times New Roman"/>
                <a:cs typeface="Times New Roman"/>
              </a:rPr>
              <a:t>r</a:t>
            </a:r>
            <a:r>
              <a:rPr sz="1350" b="1" i="1" dirty="0">
                <a:latin typeface="Times New Roman"/>
                <a:cs typeface="Times New Roman"/>
              </a:rPr>
              <a:t>der </a:t>
            </a:r>
            <a:r>
              <a:rPr sz="1350" b="1" i="1" spc="-110" dirty="0">
                <a:latin typeface="Times New Roman"/>
                <a:cs typeface="Times New Roman"/>
              </a:rPr>
              <a:t> </a:t>
            </a:r>
            <a:r>
              <a:rPr sz="1350" spc="10" dirty="0">
                <a:latin typeface="Times New Roman"/>
                <a:cs typeface="Times New Roman"/>
              </a:rPr>
              <a:t>o</a:t>
            </a:r>
            <a:r>
              <a:rPr sz="1350" dirty="0">
                <a:latin typeface="Times New Roman"/>
                <a:cs typeface="Times New Roman"/>
              </a:rPr>
              <a:t>f </a:t>
            </a:r>
            <a:r>
              <a:rPr sz="1350" spc="-11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a </a:t>
            </a:r>
            <a:r>
              <a:rPr sz="1350" spc="-10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differenti</a:t>
            </a:r>
            <a:r>
              <a:rPr sz="1350" spc="5" dirty="0">
                <a:latin typeface="Times New Roman"/>
                <a:cs typeface="Times New Roman"/>
              </a:rPr>
              <a:t>a</a:t>
            </a:r>
            <a:r>
              <a:rPr sz="1350" dirty="0">
                <a:latin typeface="Times New Roman"/>
                <a:cs typeface="Times New Roman"/>
              </a:rPr>
              <a:t>l </a:t>
            </a:r>
            <a:r>
              <a:rPr sz="1350" spc="-10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equation </a:t>
            </a:r>
            <a:r>
              <a:rPr sz="1350" spc="-10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is </a:t>
            </a:r>
            <a:r>
              <a:rPr sz="1350" spc="-10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the </a:t>
            </a:r>
            <a:r>
              <a:rPr sz="1350" spc="-10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o</a:t>
            </a:r>
            <a:r>
              <a:rPr sz="1350" spc="-10" dirty="0">
                <a:latin typeface="Times New Roman"/>
                <a:cs typeface="Times New Roman"/>
              </a:rPr>
              <a:t>r</a:t>
            </a:r>
            <a:r>
              <a:rPr sz="1350" dirty="0">
                <a:latin typeface="Times New Roman"/>
                <a:cs typeface="Times New Roman"/>
              </a:rPr>
              <a:t>der </a:t>
            </a:r>
            <a:r>
              <a:rPr sz="1350" spc="-10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of </a:t>
            </a:r>
            <a:r>
              <a:rPr sz="1350" spc="-10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the </a:t>
            </a:r>
            <a:r>
              <a:rPr sz="1350" spc="-10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equation’s </a:t>
            </a:r>
            <a:r>
              <a:rPr sz="1350" spc="-11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highest </a:t>
            </a:r>
            <a:r>
              <a:rPr sz="1350" spc="-10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or</a:t>
            </a:r>
            <a:r>
              <a:rPr sz="1350" spc="-10" dirty="0">
                <a:latin typeface="Times New Roman"/>
                <a:cs typeface="Times New Roman"/>
              </a:rPr>
              <a:t>d</a:t>
            </a:r>
            <a:r>
              <a:rPr sz="1350" dirty="0">
                <a:latin typeface="Times New Roman"/>
                <a:cs typeface="Times New Roman"/>
              </a:rPr>
              <a:t>er der</a:t>
            </a:r>
            <a:r>
              <a:rPr sz="1350" spc="-5" dirty="0">
                <a:latin typeface="Times New Roman"/>
                <a:cs typeface="Times New Roman"/>
              </a:rPr>
              <a:t>i</a:t>
            </a:r>
            <a:r>
              <a:rPr sz="1350" dirty="0">
                <a:latin typeface="Times New Roman"/>
                <a:cs typeface="Times New Roman"/>
              </a:rPr>
              <a:t>vat</a:t>
            </a:r>
            <a:r>
              <a:rPr sz="1350" spc="-5" dirty="0">
                <a:latin typeface="Times New Roman"/>
                <a:cs typeface="Times New Roman"/>
              </a:rPr>
              <a:t>i</a:t>
            </a:r>
            <a:r>
              <a:rPr sz="1350" dirty="0">
                <a:latin typeface="Times New Roman"/>
                <a:cs typeface="Times New Roman"/>
              </a:rPr>
              <a:t>v</a:t>
            </a:r>
            <a:r>
              <a:rPr sz="1350" spc="-5" dirty="0">
                <a:latin typeface="Times New Roman"/>
                <a:cs typeface="Times New Roman"/>
              </a:rPr>
              <a:t>e</a:t>
            </a:r>
            <a:r>
              <a:rPr sz="1350" dirty="0">
                <a:latin typeface="Times New Roman"/>
                <a:cs typeface="Times New Roman"/>
              </a:rPr>
              <a:t>.</a:t>
            </a:r>
            <a:r>
              <a:rPr sz="1350" spc="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A</a:t>
            </a:r>
            <a:r>
              <a:rPr sz="1350" spc="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di</a:t>
            </a:r>
            <a:r>
              <a:rPr sz="1350" spc="-5" dirty="0">
                <a:latin typeface="Times New Roman"/>
                <a:cs typeface="Times New Roman"/>
              </a:rPr>
              <a:t>f</a:t>
            </a:r>
            <a:r>
              <a:rPr sz="1350" spc="-10" dirty="0">
                <a:latin typeface="Times New Roman"/>
                <a:cs typeface="Times New Roman"/>
              </a:rPr>
              <a:t>f</a:t>
            </a:r>
            <a:r>
              <a:rPr sz="1350" dirty="0">
                <a:latin typeface="Times New Roman"/>
                <a:cs typeface="Times New Roman"/>
              </a:rPr>
              <a:t>erential </a:t>
            </a:r>
            <a:r>
              <a:rPr sz="1350" spc="-5" dirty="0">
                <a:latin typeface="Times New Roman"/>
                <a:cs typeface="Times New Roman"/>
              </a:rPr>
              <a:t>e</a:t>
            </a:r>
            <a:r>
              <a:rPr sz="1350" dirty="0">
                <a:latin typeface="Times New Roman"/>
                <a:cs typeface="Times New Roman"/>
              </a:rPr>
              <a:t>qua</a:t>
            </a:r>
            <a:r>
              <a:rPr sz="1350" spc="-5" dirty="0">
                <a:latin typeface="Times New Roman"/>
                <a:cs typeface="Times New Roman"/>
              </a:rPr>
              <a:t>t</a:t>
            </a:r>
            <a:r>
              <a:rPr sz="1350" dirty="0">
                <a:latin typeface="Times New Roman"/>
                <a:cs typeface="Times New Roman"/>
              </a:rPr>
              <a:t>ion</a:t>
            </a:r>
            <a:r>
              <a:rPr sz="1350" spc="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is</a:t>
            </a:r>
            <a:r>
              <a:rPr sz="1350" spc="-25" dirty="0">
                <a:latin typeface="Times New Roman"/>
                <a:cs typeface="Times New Roman"/>
              </a:rPr>
              <a:t> </a:t>
            </a:r>
            <a:r>
              <a:rPr sz="1350" b="1" i="1" dirty="0">
                <a:latin typeface="Times New Roman"/>
                <a:cs typeface="Times New Roman"/>
              </a:rPr>
              <a:t>linear</a:t>
            </a:r>
            <a:r>
              <a:rPr sz="1350" b="1" i="1" spc="-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if</a:t>
            </a:r>
            <a:r>
              <a:rPr sz="1350" spc="-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it</a:t>
            </a:r>
            <a:r>
              <a:rPr sz="1350" spc="1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can</a:t>
            </a:r>
            <a:r>
              <a:rPr sz="1350" spc="-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be</a:t>
            </a:r>
            <a:r>
              <a:rPr sz="1350" spc="1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put in</a:t>
            </a:r>
            <a:r>
              <a:rPr sz="1350" spc="-5" dirty="0">
                <a:latin typeface="Times New Roman"/>
                <a:cs typeface="Times New Roman"/>
              </a:rPr>
              <a:t> t</a:t>
            </a:r>
            <a:r>
              <a:rPr sz="1350" dirty="0">
                <a:latin typeface="Times New Roman"/>
                <a:cs typeface="Times New Roman"/>
              </a:rPr>
              <a:t>he</a:t>
            </a:r>
            <a:r>
              <a:rPr sz="1350" spc="10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f</a:t>
            </a:r>
            <a:r>
              <a:rPr sz="1350" dirty="0">
                <a:latin typeface="Times New Roman"/>
                <a:cs typeface="Times New Roman"/>
              </a:rPr>
              <a:t>orm</a:t>
            </a:r>
          </a:p>
        </p:txBody>
      </p:sp>
      <p:sp>
        <p:nvSpPr>
          <p:cNvPr id="3" name="object 3"/>
          <p:cNvSpPr/>
          <p:nvPr/>
        </p:nvSpPr>
        <p:spPr>
          <a:xfrm>
            <a:off x="2394472" y="2969302"/>
            <a:ext cx="379506" cy="0"/>
          </a:xfrm>
          <a:custGeom>
            <a:avLst/>
            <a:gdLst/>
            <a:ahLst/>
            <a:cxnLst/>
            <a:rect l="l" t="t" r="r" b="b"/>
            <a:pathLst>
              <a:path w="322580">
                <a:moveTo>
                  <a:pt x="0" y="0"/>
                </a:moveTo>
                <a:lnTo>
                  <a:pt x="322325" y="0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47738" y="2969302"/>
            <a:ext cx="499035" cy="0"/>
          </a:xfrm>
          <a:custGeom>
            <a:avLst/>
            <a:gdLst/>
            <a:ahLst/>
            <a:cxnLst/>
            <a:rect l="l" t="t" r="r" b="b"/>
            <a:pathLst>
              <a:path w="424179">
                <a:moveTo>
                  <a:pt x="0" y="0"/>
                </a:moveTo>
                <a:lnTo>
                  <a:pt x="423672" y="0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237181" y="2969302"/>
            <a:ext cx="244288" cy="0"/>
          </a:xfrm>
          <a:custGeom>
            <a:avLst/>
            <a:gdLst/>
            <a:ahLst/>
            <a:cxnLst/>
            <a:rect l="l" t="t" r="r" b="b"/>
            <a:pathLst>
              <a:path w="207645">
                <a:moveTo>
                  <a:pt x="0" y="0"/>
                </a:moveTo>
                <a:lnTo>
                  <a:pt x="207263" y="0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849702" y="2888811"/>
            <a:ext cx="5189071" cy="243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i="1" spc="25" dirty="0">
                <a:latin typeface="Times New Roman"/>
                <a:cs typeface="Times New Roman"/>
              </a:rPr>
              <a:t>a</a:t>
            </a:r>
            <a:r>
              <a:rPr sz="1275" i="1" spc="15" baseline="-26143" dirty="0">
                <a:latin typeface="Times New Roman"/>
                <a:cs typeface="Times New Roman"/>
              </a:rPr>
              <a:t>n</a:t>
            </a:r>
            <a:r>
              <a:rPr sz="1275" i="1" spc="-44" baseline="-26143" dirty="0">
                <a:latin typeface="Times New Roman"/>
                <a:cs typeface="Times New Roman"/>
              </a:rPr>
              <a:t> </a:t>
            </a:r>
            <a:r>
              <a:rPr sz="1550" spc="114" dirty="0">
                <a:latin typeface="Times New Roman"/>
                <a:cs typeface="Times New Roman"/>
              </a:rPr>
              <a:t>(</a:t>
            </a:r>
            <a:r>
              <a:rPr sz="1550" i="1" spc="35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r>
              <a:rPr sz="1550" spc="40" dirty="0">
                <a:latin typeface="Times New Roman"/>
                <a:cs typeface="Times New Roman"/>
              </a:rPr>
              <a:t> </a:t>
            </a:r>
            <a:r>
              <a:rPr sz="2325" i="1" baseline="-43010" dirty="0">
                <a:latin typeface="Times New Roman"/>
                <a:cs typeface="Times New Roman"/>
              </a:rPr>
              <a:t>d</a:t>
            </a:r>
            <a:r>
              <a:rPr sz="2325" i="1" spc="142" baseline="-43010" dirty="0">
                <a:latin typeface="Times New Roman"/>
                <a:cs typeface="Times New Roman"/>
              </a:rPr>
              <a:t>x</a:t>
            </a:r>
            <a:r>
              <a:rPr sz="1275" i="1" spc="15" baseline="-32679" dirty="0">
                <a:latin typeface="Times New Roman"/>
                <a:cs typeface="Times New Roman"/>
              </a:rPr>
              <a:t>n</a:t>
            </a:r>
            <a:r>
              <a:rPr sz="1275" i="1" baseline="-32679" dirty="0">
                <a:latin typeface="Times New Roman"/>
                <a:cs typeface="Times New Roman"/>
              </a:rPr>
              <a:t>  </a:t>
            </a:r>
            <a:r>
              <a:rPr sz="1275" i="1" spc="60" baseline="-32679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75" dirty="0">
                <a:latin typeface="Times New Roman"/>
                <a:cs typeface="Times New Roman"/>
              </a:rPr>
              <a:t> </a:t>
            </a:r>
            <a:r>
              <a:rPr sz="1550" i="1" spc="20" dirty="0">
                <a:latin typeface="Times New Roman"/>
                <a:cs typeface="Times New Roman"/>
              </a:rPr>
              <a:t>a</a:t>
            </a:r>
            <a:r>
              <a:rPr sz="1275" i="1" spc="60" baseline="-26143" dirty="0">
                <a:latin typeface="Times New Roman"/>
                <a:cs typeface="Times New Roman"/>
              </a:rPr>
              <a:t>n</a:t>
            </a:r>
            <a:r>
              <a:rPr sz="1275" spc="-97" baseline="-26143" dirty="0">
                <a:latin typeface="Symbol"/>
                <a:cs typeface="Symbol"/>
              </a:rPr>
              <a:t></a:t>
            </a:r>
            <a:r>
              <a:rPr sz="1275" spc="7" baseline="-26143" dirty="0">
                <a:latin typeface="Times New Roman"/>
                <a:cs typeface="Times New Roman"/>
              </a:rPr>
              <a:t>1</a:t>
            </a:r>
            <a:r>
              <a:rPr sz="1275" spc="-157" baseline="-26143" dirty="0">
                <a:latin typeface="Times New Roman"/>
                <a:cs typeface="Times New Roman"/>
              </a:rPr>
              <a:t> </a:t>
            </a:r>
            <a:r>
              <a:rPr sz="1550" spc="114" dirty="0">
                <a:latin typeface="Times New Roman"/>
                <a:cs typeface="Times New Roman"/>
              </a:rPr>
              <a:t>(</a:t>
            </a:r>
            <a:r>
              <a:rPr sz="1550" i="1" spc="35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r>
              <a:rPr sz="1550" spc="40" dirty="0">
                <a:latin typeface="Times New Roman"/>
                <a:cs typeface="Times New Roman"/>
              </a:rPr>
              <a:t> </a:t>
            </a:r>
            <a:r>
              <a:rPr sz="2325" i="1" baseline="-43010" dirty="0">
                <a:latin typeface="Times New Roman"/>
                <a:cs typeface="Times New Roman"/>
              </a:rPr>
              <a:t>d</a:t>
            </a:r>
            <a:r>
              <a:rPr sz="2325" i="1" spc="150" baseline="-43010" dirty="0">
                <a:latin typeface="Times New Roman"/>
                <a:cs typeface="Times New Roman"/>
              </a:rPr>
              <a:t>x</a:t>
            </a:r>
            <a:r>
              <a:rPr sz="1275" i="1" spc="60" baseline="-32679" dirty="0">
                <a:latin typeface="Times New Roman"/>
                <a:cs typeface="Times New Roman"/>
              </a:rPr>
              <a:t>n</a:t>
            </a:r>
            <a:r>
              <a:rPr sz="1275" spc="-97" baseline="-32679" dirty="0">
                <a:latin typeface="Symbol"/>
                <a:cs typeface="Symbol"/>
              </a:rPr>
              <a:t></a:t>
            </a:r>
            <a:r>
              <a:rPr sz="1275" spc="7" baseline="-32679" dirty="0">
                <a:latin typeface="Times New Roman"/>
                <a:cs typeface="Times New Roman"/>
              </a:rPr>
              <a:t>1</a:t>
            </a:r>
            <a:r>
              <a:rPr sz="1275" baseline="-32679" dirty="0">
                <a:latin typeface="Times New Roman"/>
                <a:cs typeface="Times New Roman"/>
              </a:rPr>
              <a:t>  </a:t>
            </a:r>
            <a:r>
              <a:rPr sz="1275" spc="-67" baseline="-32679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17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...</a:t>
            </a:r>
            <a:r>
              <a:rPr sz="1550" spc="-19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75" dirty="0">
                <a:latin typeface="Times New Roman"/>
                <a:cs typeface="Times New Roman"/>
              </a:rPr>
              <a:t> </a:t>
            </a:r>
            <a:r>
              <a:rPr sz="1550" i="1" spc="-80" dirty="0">
                <a:latin typeface="Times New Roman"/>
                <a:cs typeface="Times New Roman"/>
              </a:rPr>
              <a:t>a</a:t>
            </a:r>
            <a:r>
              <a:rPr sz="1275" spc="7" baseline="-26143" dirty="0">
                <a:latin typeface="Times New Roman"/>
                <a:cs typeface="Times New Roman"/>
              </a:rPr>
              <a:t>1</a:t>
            </a:r>
            <a:r>
              <a:rPr sz="1275" spc="-157" baseline="-26143" dirty="0">
                <a:latin typeface="Times New Roman"/>
                <a:cs typeface="Times New Roman"/>
              </a:rPr>
              <a:t> </a:t>
            </a:r>
            <a:r>
              <a:rPr sz="1550" spc="110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r>
              <a:rPr sz="1550" spc="-75" dirty="0">
                <a:latin typeface="Times New Roman"/>
                <a:cs typeface="Times New Roman"/>
              </a:rPr>
              <a:t> </a:t>
            </a:r>
            <a:r>
              <a:rPr sz="2325" i="1" baseline="-43010" dirty="0">
                <a:latin typeface="Times New Roman"/>
                <a:cs typeface="Times New Roman"/>
              </a:rPr>
              <a:t>dx</a:t>
            </a:r>
            <a:r>
              <a:rPr sz="2325" i="1" spc="37" baseline="-4301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75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a</a:t>
            </a:r>
            <a:r>
              <a:rPr sz="1275" spc="7" baseline="-26143" dirty="0">
                <a:latin typeface="Times New Roman"/>
                <a:cs typeface="Times New Roman"/>
              </a:rPr>
              <a:t>0</a:t>
            </a:r>
            <a:r>
              <a:rPr sz="1275" spc="-52" baseline="-26143" dirty="0">
                <a:latin typeface="Times New Roman"/>
                <a:cs typeface="Times New Roman"/>
              </a:rPr>
              <a:t> </a:t>
            </a:r>
            <a:r>
              <a:rPr sz="1550" spc="110" dirty="0">
                <a:latin typeface="Times New Roman"/>
                <a:cs typeface="Times New Roman"/>
              </a:rPr>
              <a:t>(</a:t>
            </a:r>
            <a:r>
              <a:rPr sz="1550" i="1" spc="35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r>
              <a:rPr sz="1550" spc="-20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y</a:t>
            </a:r>
            <a:r>
              <a:rPr sz="1550" i="1" spc="1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25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F</a:t>
            </a:r>
            <a:r>
              <a:rPr sz="1550" i="1" spc="-225" dirty="0">
                <a:latin typeface="Times New Roman"/>
                <a:cs typeface="Times New Roman"/>
              </a:rPr>
              <a:t> </a:t>
            </a:r>
            <a:r>
              <a:rPr sz="1550" spc="110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43556" y="2798540"/>
            <a:ext cx="505759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25" i="1" baseline="-25089" dirty="0">
                <a:latin typeface="Times New Roman"/>
                <a:cs typeface="Times New Roman"/>
              </a:rPr>
              <a:t>d</a:t>
            </a:r>
            <a:r>
              <a:rPr sz="2325" i="1" spc="-240" baseline="-25089" dirty="0">
                <a:latin typeface="Times New Roman"/>
                <a:cs typeface="Times New Roman"/>
              </a:rPr>
              <a:t> </a:t>
            </a:r>
            <a:r>
              <a:rPr sz="850" i="1" spc="45" dirty="0">
                <a:latin typeface="Times New Roman"/>
                <a:cs typeface="Times New Roman"/>
              </a:rPr>
              <a:t>n</a:t>
            </a:r>
            <a:r>
              <a:rPr sz="850" spc="-70" dirty="0">
                <a:latin typeface="Symbol"/>
                <a:cs typeface="Symbol"/>
              </a:rPr>
              <a:t></a:t>
            </a:r>
            <a:r>
              <a:rPr sz="850" spc="5" dirty="0">
                <a:latin typeface="Times New Roman"/>
                <a:cs typeface="Times New Roman"/>
              </a:rPr>
              <a:t>1</a:t>
            </a:r>
            <a:r>
              <a:rPr sz="850" spc="-50" dirty="0">
                <a:latin typeface="Times New Roman"/>
                <a:cs typeface="Times New Roman"/>
              </a:rPr>
              <a:t> </a:t>
            </a:r>
            <a:r>
              <a:rPr sz="2325" i="1" baseline="-25089" dirty="0">
                <a:latin typeface="Times New Roman"/>
                <a:cs typeface="Times New Roman"/>
              </a:rPr>
              <a:t>y</a:t>
            </a:r>
            <a:endParaRPr sz="2325" baseline="-25089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32996" y="2811800"/>
            <a:ext cx="249518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i="1" dirty="0">
                <a:latin typeface="Times New Roman"/>
                <a:cs typeface="Times New Roman"/>
              </a:rPr>
              <a:t>dy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90288" y="2799679"/>
            <a:ext cx="385482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i="1" dirty="0">
                <a:latin typeface="Times New Roman"/>
                <a:cs typeface="Times New Roman"/>
              </a:rPr>
              <a:t>d</a:t>
            </a:r>
            <a:r>
              <a:rPr sz="1550" i="1" spc="-160" dirty="0">
                <a:latin typeface="Times New Roman"/>
                <a:cs typeface="Times New Roman"/>
              </a:rPr>
              <a:t> </a:t>
            </a:r>
            <a:r>
              <a:rPr sz="1275" i="1" spc="15" baseline="45751" dirty="0">
                <a:latin typeface="Times New Roman"/>
                <a:cs typeface="Times New Roman"/>
              </a:rPr>
              <a:t>n</a:t>
            </a:r>
            <a:r>
              <a:rPr sz="1275" i="1" spc="37" baseline="45751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y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8900" y="3379800"/>
            <a:ext cx="7277847" cy="12180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33375">
              <a:lnSpc>
                <a:spcPct val="144800"/>
              </a:lnSpc>
            </a:pPr>
            <a:r>
              <a:rPr sz="1350" dirty="0">
                <a:latin typeface="Times New Roman"/>
                <a:cs typeface="Times New Roman"/>
              </a:rPr>
              <a:t>The </a:t>
            </a:r>
            <a:r>
              <a:rPr sz="1350" spc="-75" dirty="0">
                <a:latin typeface="Times New Roman"/>
                <a:cs typeface="Times New Roman"/>
              </a:rPr>
              <a:t> </a:t>
            </a:r>
            <a:r>
              <a:rPr sz="1350" b="1" i="1" spc="-5" dirty="0">
                <a:latin typeface="Times New Roman"/>
                <a:cs typeface="Times New Roman"/>
              </a:rPr>
              <a:t>degre</a:t>
            </a:r>
            <a:r>
              <a:rPr sz="1350" b="1" i="1" dirty="0">
                <a:latin typeface="Times New Roman"/>
                <a:cs typeface="Times New Roman"/>
              </a:rPr>
              <a:t>e </a:t>
            </a:r>
            <a:r>
              <a:rPr sz="1350" b="1" i="1" spc="-7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of </a:t>
            </a:r>
            <a:r>
              <a:rPr sz="1350" spc="-8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a </a:t>
            </a:r>
            <a:r>
              <a:rPr sz="1350" spc="-7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dif</a:t>
            </a:r>
            <a:r>
              <a:rPr sz="1350" spc="-10" dirty="0">
                <a:latin typeface="Times New Roman"/>
                <a:cs typeface="Times New Roman"/>
              </a:rPr>
              <a:t>f</a:t>
            </a:r>
            <a:r>
              <a:rPr sz="1350" dirty="0">
                <a:latin typeface="Times New Roman"/>
                <a:cs typeface="Times New Roman"/>
              </a:rPr>
              <a:t>erential </a:t>
            </a:r>
            <a:r>
              <a:rPr sz="1350" spc="-7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equation </a:t>
            </a:r>
            <a:r>
              <a:rPr sz="1350" spc="-7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is </a:t>
            </a:r>
            <a:r>
              <a:rPr sz="1350" spc="-8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the </a:t>
            </a:r>
            <a:r>
              <a:rPr sz="1350" spc="-7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pow</a:t>
            </a:r>
            <a:r>
              <a:rPr sz="1350" spc="-5" dirty="0">
                <a:latin typeface="Times New Roman"/>
                <a:cs typeface="Times New Roman"/>
              </a:rPr>
              <a:t>e</a:t>
            </a:r>
            <a:r>
              <a:rPr sz="1350" dirty="0">
                <a:latin typeface="Times New Roman"/>
                <a:cs typeface="Times New Roman"/>
              </a:rPr>
              <a:t>r </a:t>
            </a:r>
            <a:r>
              <a:rPr sz="1350" spc="-7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(ex</a:t>
            </a:r>
            <a:r>
              <a:rPr sz="1350" spc="-10" dirty="0">
                <a:latin typeface="Times New Roman"/>
                <a:cs typeface="Times New Roman"/>
              </a:rPr>
              <a:t>p</a:t>
            </a:r>
            <a:r>
              <a:rPr sz="1350" dirty="0">
                <a:latin typeface="Times New Roman"/>
                <a:cs typeface="Times New Roman"/>
              </a:rPr>
              <a:t>on</a:t>
            </a:r>
            <a:r>
              <a:rPr sz="1350" spc="-5" dirty="0">
                <a:latin typeface="Times New Roman"/>
                <a:cs typeface="Times New Roman"/>
              </a:rPr>
              <a:t>e</a:t>
            </a:r>
            <a:r>
              <a:rPr sz="1350" dirty="0">
                <a:latin typeface="Times New Roman"/>
                <a:cs typeface="Times New Roman"/>
              </a:rPr>
              <a:t>nt) </a:t>
            </a:r>
            <a:r>
              <a:rPr sz="1350" spc="-7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of </a:t>
            </a:r>
            <a:r>
              <a:rPr sz="1350" spc="-8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the </a:t>
            </a:r>
            <a:r>
              <a:rPr sz="1350" spc="-7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equ</a:t>
            </a:r>
            <a:r>
              <a:rPr sz="1350" spc="-5" dirty="0">
                <a:latin typeface="Times New Roman"/>
                <a:cs typeface="Times New Roman"/>
              </a:rPr>
              <a:t>a</a:t>
            </a:r>
            <a:r>
              <a:rPr sz="1350" dirty="0">
                <a:latin typeface="Times New Roman"/>
                <a:cs typeface="Times New Roman"/>
              </a:rPr>
              <a:t>tion’s highe</a:t>
            </a:r>
            <a:r>
              <a:rPr sz="1350" spc="-10" dirty="0">
                <a:latin typeface="Times New Roman"/>
                <a:cs typeface="Times New Roman"/>
              </a:rPr>
              <a:t>s</a:t>
            </a:r>
            <a:r>
              <a:rPr sz="1350" dirty="0">
                <a:latin typeface="Times New Roman"/>
                <a:cs typeface="Times New Roman"/>
              </a:rPr>
              <a:t>t</a:t>
            </a:r>
            <a:r>
              <a:rPr sz="1350" spc="1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o</a:t>
            </a:r>
            <a:r>
              <a:rPr sz="1350" spc="-5" dirty="0">
                <a:latin typeface="Times New Roman"/>
                <a:cs typeface="Times New Roman"/>
              </a:rPr>
              <a:t>r</a:t>
            </a:r>
            <a:r>
              <a:rPr sz="1350" dirty="0">
                <a:latin typeface="Times New Roman"/>
                <a:cs typeface="Times New Roman"/>
              </a:rPr>
              <a:t>der</a:t>
            </a:r>
            <a:r>
              <a:rPr sz="1350" spc="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deriva</a:t>
            </a:r>
            <a:r>
              <a:rPr sz="1350" spc="-10" dirty="0">
                <a:latin typeface="Times New Roman"/>
                <a:cs typeface="Times New Roman"/>
              </a:rPr>
              <a:t>t</a:t>
            </a:r>
            <a:r>
              <a:rPr sz="1350" spc="-5" dirty="0">
                <a:latin typeface="Times New Roman"/>
                <a:cs typeface="Times New Roman"/>
              </a:rPr>
              <a:t>i</a:t>
            </a:r>
            <a:r>
              <a:rPr sz="1350" dirty="0">
                <a:latin typeface="Times New Roman"/>
                <a:cs typeface="Times New Roman"/>
              </a:rPr>
              <a:t>v</a:t>
            </a:r>
            <a:r>
              <a:rPr sz="1350" spc="-5" dirty="0">
                <a:latin typeface="Times New Roman"/>
                <a:cs typeface="Times New Roman"/>
              </a:rPr>
              <a:t>e</a:t>
            </a:r>
            <a:r>
              <a:rPr sz="1350" dirty="0">
                <a:latin typeface="Times New Roman"/>
                <a:cs typeface="Times New Roman"/>
              </a:rPr>
              <a:t>.</a:t>
            </a:r>
            <a:endParaRPr sz="13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350" b="1" i="1" u="heavy" dirty="0">
                <a:latin typeface="Times New Roman"/>
                <a:cs typeface="Times New Roman"/>
              </a:rPr>
              <a:t>Example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01583" y="4240398"/>
            <a:ext cx="2472765" cy="207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dirty="0">
                <a:latin typeface="Times New Roman"/>
                <a:cs typeface="Times New Roman"/>
              </a:rPr>
              <a:t>First</a:t>
            </a:r>
            <a:r>
              <a:rPr sz="1350" spc="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order,</a:t>
            </a:r>
            <a:r>
              <a:rPr sz="1350" spc="5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f</a:t>
            </a:r>
            <a:r>
              <a:rPr sz="1350" spc="5" dirty="0">
                <a:latin typeface="Times New Roman"/>
                <a:cs typeface="Times New Roman"/>
              </a:rPr>
              <a:t>i</a:t>
            </a:r>
            <a:r>
              <a:rPr sz="1350" dirty="0">
                <a:latin typeface="Times New Roman"/>
                <a:cs typeface="Times New Roman"/>
              </a:rPr>
              <a:t>rst</a:t>
            </a:r>
            <a:r>
              <a:rPr sz="1350" spc="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de</a:t>
            </a:r>
            <a:r>
              <a:rPr sz="1350" spc="-10" dirty="0">
                <a:latin typeface="Times New Roman"/>
                <a:cs typeface="Times New Roman"/>
              </a:rPr>
              <a:t>g</a:t>
            </a:r>
            <a:r>
              <a:rPr sz="1350" spc="-5" dirty="0">
                <a:latin typeface="Times New Roman"/>
                <a:cs typeface="Times New Roman"/>
              </a:rPr>
              <a:t>r</a:t>
            </a:r>
            <a:r>
              <a:rPr sz="1350" dirty="0">
                <a:latin typeface="Times New Roman"/>
                <a:cs typeface="Times New Roman"/>
              </a:rPr>
              <a:t>ee,</a:t>
            </a:r>
            <a:r>
              <a:rPr sz="1350" spc="5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l</a:t>
            </a:r>
            <a:r>
              <a:rPr sz="1350" spc="5" dirty="0">
                <a:latin typeface="Times New Roman"/>
                <a:cs typeface="Times New Roman"/>
              </a:rPr>
              <a:t>i</a:t>
            </a:r>
            <a:r>
              <a:rPr sz="1350" dirty="0">
                <a:latin typeface="Times New Roman"/>
                <a:cs typeface="Times New Roman"/>
              </a:rPr>
              <a:t>near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652682" y="4306367"/>
            <a:ext cx="244288" cy="0"/>
          </a:xfrm>
          <a:custGeom>
            <a:avLst/>
            <a:gdLst/>
            <a:ahLst/>
            <a:cxnLst/>
            <a:rect l="l" t="t" r="r" b="b"/>
            <a:pathLst>
              <a:path w="207645">
                <a:moveTo>
                  <a:pt x="0" y="0"/>
                </a:moveTo>
                <a:lnTo>
                  <a:pt x="119545" y="0"/>
                </a:lnTo>
                <a:lnTo>
                  <a:pt x="98780" y="0"/>
                </a:lnTo>
                <a:lnTo>
                  <a:pt x="207264" y="0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649395" y="4148866"/>
            <a:ext cx="824006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2325" i="1" baseline="34050" dirty="0">
                <a:latin typeface="Times New Roman"/>
                <a:cs typeface="Times New Roman"/>
              </a:rPr>
              <a:t>dy</a:t>
            </a:r>
            <a:r>
              <a:rPr sz="2325" i="1" spc="165" baseline="3405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8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5</a:t>
            </a:r>
            <a:r>
              <a:rPr sz="1550" spc="-25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y</a:t>
            </a:r>
            <a:r>
              <a:rPr sz="1550" i="1" spc="-16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,</a:t>
            </a:r>
            <a:endParaRPr sz="1350">
              <a:latin typeface="Times New Roman"/>
              <a:cs typeface="Times New Roman"/>
            </a:endParaRPr>
          </a:p>
          <a:p>
            <a:pPr marL="13970">
              <a:lnSpc>
                <a:spcPts val="1530"/>
              </a:lnSpc>
            </a:pPr>
            <a:r>
              <a:rPr sz="1550" i="1" dirty="0">
                <a:latin typeface="Times New Roman"/>
                <a:cs typeface="Times New Roman"/>
              </a:rPr>
              <a:t>dx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026972" y="4306367"/>
            <a:ext cx="243541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118783" y="0"/>
                </a:lnTo>
                <a:lnTo>
                  <a:pt x="98780" y="0"/>
                </a:lnTo>
                <a:lnTo>
                  <a:pt x="206501" y="0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870387" y="4148866"/>
            <a:ext cx="1405965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550" dirty="0">
                <a:latin typeface="Times New Roman"/>
                <a:cs typeface="Times New Roman"/>
              </a:rPr>
              <a:t>3</a:t>
            </a:r>
            <a:r>
              <a:rPr sz="1550" spc="-150" dirty="0">
                <a:latin typeface="Times New Roman"/>
                <a:cs typeface="Times New Roman"/>
              </a:rPr>
              <a:t> </a:t>
            </a:r>
            <a:r>
              <a:rPr sz="2325" i="1" baseline="34050" dirty="0">
                <a:latin typeface="Times New Roman"/>
                <a:cs typeface="Times New Roman"/>
              </a:rPr>
              <a:t>dy</a:t>
            </a:r>
            <a:r>
              <a:rPr sz="2325" i="1" spc="60" baseline="3405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</a:t>
            </a:r>
            <a:r>
              <a:rPr sz="1550" spc="-15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sin</a:t>
            </a:r>
            <a:r>
              <a:rPr sz="1550" spc="-4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x</a:t>
            </a:r>
            <a:r>
              <a:rPr sz="1550" i="1" spc="-1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5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0</a:t>
            </a:r>
            <a:endParaRPr sz="1550">
              <a:latin typeface="Times New Roman"/>
              <a:cs typeface="Times New Roman"/>
            </a:endParaRPr>
          </a:p>
          <a:p>
            <a:pPr marL="143510">
              <a:lnSpc>
                <a:spcPts val="1530"/>
              </a:lnSpc>
            </a:pPr>
            <a:r>
              <a:rPr sz="1550" i="1" dirty="0">
                <a:latin typeface="Times New Roman"/>
                <a:cs typeface="Times New Roman"/>
              </a:rPr>
              <a:t>dx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01569" y="4668494"/>
            <a:ext cx="3090582" cy="207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dirty="0">
                <a:latin typeface="Times New Roman"/>
                <a:cs typeface="Times New Roman"/>
              </a:rPr>
              <a:t>Third order, second d</a:t>
            </a:r>
            <a:r>
              <a:rPr sz="1350" spc="5" dirty="0">
                <a:latin typeface="Times New Roman"/>
                <a:cs typeface="Times New Roman"/>
              </a:rPr>
              <a:t>e</a:t>
            </a:r>
            <a:r>
              <a:rPr sz="1350" dirty="0">
                <a:latin typeface="Times New Roman"/>
                <a:cs typeface="Times New Roman"/>
              </a:rPr>
              <a:t>gr</a:t>
            </a:r>
            <a:r>
              <a:rPr sz="1350" spc="-5" dirty="0">
                <a:latin typeface="Times New Roman"/>
                <a:cs typeface="Times New Roman"/>
              </a:rPr>
              <a:t>ee</a:t>
            </a:r>
            <a:r>
              <a:rPr sz="1350" dirty="0">
                <a:latin typeface="Times New Roman"/>
                <a:cs typeface="Times New Roman"/>
              </a:rPr>
              <a:t>,</a:t>
            </a:r>
            <a:r>
              <a:rPr sz="1350" spc="-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no</a:t>
            </a:r>
            <a:r>
              <a:rPr sz="1350" spc="-5" dirty="0">
                <a:latin typeface="Times New Roman"/>
                <a:cs typeface="Times New Roman"/>
              </a:rPr>
              <a:t>nli</a:t>
            </a:r>
            <a:r>
              <a:rPr sz="1350" dirty="0">
                <a:latin typeface="Times New Roman"/>
                <a:cs typeface="Times New Roman"/>
              </a:rPr>
              <a:t>n</a:t>
            </a:r>
            <a:r>
              <a:rPr sz="1350" spc="-5" dirty="0">
                <a:latin typeface="Times New Roman"/>
                <a:cs typeface="Times New Roman"/>
              </a:rPr>
              <a:t>ea</a:t>
            </a:r>
            <a:r>
              <a:rPr sz="1350" dirty="0">
                <a:latin typeface="Times New Roman"/>
                <a:cs typeface="Times New Roman"/>
              </a:rPr>
              <a:t>r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771913" y="4734463"/>
            <a:ext cx="369047" cy="0"/>
          </a:xfrm>
          <a:custGeom>
            <a:avLst/>
            <a:gdLst/>
            <a:ahLst/>
            <a:cxnLst/>
            <a:rect l="l" t="t" r="r" b="b"/>
            <a:pathLst>
              <a:path w="313689">
                <a:moveTo>
                  <a:pt x="0" y="0"/>
                </a:moveTo>
                <a:lnTo>
                  <a:pt x="313182" y="0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687209" y="4734463"/>
            <a:ext cx="378012" cy="0"/>
          </a:xfrm>
          <a:custGeom>
            <a:avLst/>
            <a:gdLst/>
            <a:ahLst/>
            <a:cxnLst/>
            <a:rect l="l" t="t" r="r" b="b"/>
            <a:pathLst>
              <a:path w="321310">
                <a:moveTo>
                  <a:pt x="0" y="0"/>
                </a:moveTo>
                <a:lnTo>
                  <a:pt x="320801" y="0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493135" y="4734463"/>
            <a:ext cx="243541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6501" y="0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386309" y="4572413"/>
            <a:ext cx="1783229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05410" algn="ctr">
              <a:lnSpc>
                <a:spcPts val="1415"/>
              </a:lnSpc>
              <a:tabLst>
                <a:tab pos="683895" algn="l"/>
              </a:tabLst>
            </a:pPr>
            <a:r>
              <a:rPr sz="1550" i="1" dirty="0">
                <a:latin typeface="Times New Roman"/>
                <a:cs typeface="Times New Roman"/>
              </a:rPr>
              <a:t>d </a:t>
            </a:r>
            <a:r>
              <a:rPr sz="1550" i="1" spc="11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y</a:t>
            </a:r>
            <a:r>
              <a:rPr sz="1550" i="1" spc="-110" dirty="0">
                <a:latin typeface="Times New Roman"/>
                <a:cs typeface="Times New Roman"/>
              </a:rPr>
              <a:t> </a:t>
            </a:r>
            <a:r>
              <a:rPr sz="2325" spc="1230" baseline="1792" dirty="0">
                <a:latin typeface="Symbol"/>
                <a:cs typeface="Symbol"/>
              </a:rPr>
              <a:t>⎞</a:t>
            </a:r>
            <a:r>
              <a:rPr sz="2325" baseline="1792" dirty="0">
                <a:latin typeface="Times New Roman"/>
                <a:cs typeface="Times New Roman"/>
              </a:rPr>
              <a:t>	</a:t>
            </a:r>
            <a:r>
              <a:rPr sz="1550" i="1" dirty="0">
                <a:latin typeface="Times New Roman"/>
                <a:cs typeface="Times New Roman"/>
              </a:rPr>
              <a:t>dy</a:t>
            </a:r>
            <a:endParaRPr sz="1550">
              <a:latin typeface="Times New Roman"/>
              <a:cs typeface="Times New Roman"/>
            </a:endParaRPr>
          </a:p>
          <a:p>
            <a:pPr algn="ctr">
              <a:lnSpc>
                <a:spcPts val="1415"/>
              </a:lnSpc>
              <a:tabLst>
                <a:tab pos="588010" algn="l"/>
                <a:tab pos="1186815" algn="l"/>
              </a:tabLst>
            </a:pPr>
            <a:r>
              <a:rPr sz="1550" dirty="0">
                <a:latin typeface="Symbol"/>
                <a:cs typeface="Symbol"/>
              </a:rPr>
              <a:t></a:t>
            </a:r>
            <a:r>
              <a:rPr sz="1550" spc="-125" dirty="0">
                <a:latin typeface="Times New Roman"/>
                <a:cs typeface="Times New Roman"/>
              </a:rPr>
              <a:t> </a:t>
            </a:r>
            <a:r>
              <a:rPr sz="1550" spc="220" dirty="0">
                <a:latin typeface="Symbol"/>
                <a:cs typeface="Symbol"/>
              </a:rPr>
              <a:t>⎜</a:t>
            </a:r>
            <a:r>
              <a:rPr sz="2325" spc="1230" baseline="-19713" dirty="0">
                <a:latin typeface="Symbol"/>
                <a:cs typeface="Symbol"/>
              </a:rPr>
              <a:t>⎜</a:t>
            </a:r>
            <a:r>
              <a:rPr sz="2325" baseline="-19713" dirty="0">
                <a:latin typeface="Times New Roman"/>
                <a:cs typeface="Times New Roman"/>
              </a:rPr>
              <a:t>	</a:t>
            </a:r>
            <a:r>
              <a:rPr sz="1550" spc="220" dirty="0">
                <a:latin typeface="Symbol"/>
                <a:cs typeface="Symbol"/>
              </a:rPr>
              <a:t>⎟</a:t>
            </a:r>
            <a:r>
              <a:rPr sz="2325" spc="1230" baseline="-19713" dirty="0">
                <a:latin typeface="Symbol"/>
                <a:cs typeface="Symbol"/>
              </a:rPr>
              <a:t>⎟</a:t>
            </a:r>
            <a:r>
              <a:rPr sz="2325" baseline="-19713" dirty="0">
                <a:latin typeface="Times New Roman"/>
                <a:cs typeface="Times New Roman"/>
              </a:rPr>
              <a:t> </a:t>
            </a:r>
            <a:r>
              <a:rPr sz="2325" spc="209" baseline="-19713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</a:t>
            </a:r>
            <a:r>
              <a:rPr sz="1550" dirty="0">
                <a:latin typeface="Times New Roman"/>
                <a:cs typeface="Times New Roman"/>
              </a:rPr>
              <a:t>	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50" dirty="0">
                <a:latin typeface="Times New Roman"/>
                <a:cs typeface="Times New Roman"/>
              </a:rPr>
              <a:t> </a:t>
            </a:r>
            <a:r>
              <a:rPr sz="1550" i="1" spc="110" dirty="0">
                <a:latin typeface="Times New Roman"/>
                <a:cs typeface="Times New Roman"/>
              </a:rPr>
              <a:t>e</a:t>
            </a:r>
            <a:r>
              <a:rPr sz="1275" i="1" spc="15" baseline="45751" dirty="0">
                <a:latin typeface="Times New Roman"/>
                <a:cs typeface="Times New Roman"/>
              </a:rPr>
              <a:t>x</a:t>
            </a:r>
            <a:endParaRPr sz="1275" baseline="45751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636859" y="4741739"/>
            <a:ext cx="2103718" cy="4770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91210" algn="l"/>
                <a:tab pos="1588135" algn="l"/>
              </a:tabLst>
            </a:pPr>
            <a:r>
              <a:rPr sz="2325" spc="1230" baseline="-12544" dirty="0">
                <a:latin typeface="Symbol"/>
                <a:cs typeface="Symbol"/>
              </a:rPr>
              <a:t>⎝</a:t>
            </a:r>
            <a:r>
              <a:rPr sz="2325" spc="15" baseline="-12544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d</a:t>
            </a:r>
            <a:r>
              <a:rPr sz="1550" i="1" spc="70" dirty="0">
                <a:latin typeface="Times New Roman"/>
                <a:cs typeface="Times New Roman"/>
              </a:rPr>
              <a:t>x</a:t>
            </a:r>
            <a:r>
              <a:rPr sz="1275" spc="15" baseline="45751" dirty="0">
                <a:latin typeface="Times New Roman"/>
                <a:cs typeface="Times New Roman"/>
              </a:rPr>
              <a:t>3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89" baseline="45751" dirty="0">
                <a:latin typeface="Times New Roman"/>
                <a:cs typeface="Times New Roman"/>
              </a:rPr>
              <a:t> </a:t>
            </a:r>
            <a:r>
              <a:rPr sz="2325" spc="1230" baseline="-12544" dirty="0">
                <a:latin typeface="Symbol"/>
                <a:cs typeface="Symbol"/>
              </a:rPr>
              <a:t>⎠</a:t>
            </a:r>
            <a:r>
              <a:rPr sz="2325" baseline="-12544" dirty="0">
                <a:latin typeface="Times New Roman"/>
                <a:cs typeface="Times New Roman"/>
              </a:rPr>
              <a:t>	</a:t>
            </a:r>
            <a:r>
              <a:rPr sz="2325" spc="1230" baseline="-12544" dirty="0">
                <a:latin typeface="Symbol"/>
                <a:cs typeface="Symbol"/>
              </a:rPr>
              <a:t>⎝</a:t>
            </a:r>
            <a:r>
              <a:rPr sz="2325" spc="15" baseline="-12544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d</a:t>
            </a:r>
            <a:r>
              <a:rPr sz="1550" i="1" spc="95" dirty="0">
                <a:latin typeface="Times New Roman"/>
                <a:cs typeface="Times New Roman"/>
              </a:rPr>
              <a:t>x</a:t>
            </a:r>
            <a:r>
              <a:rPr sz="1275" spc="15" baseline="45751" dirty="0">
                <a:latin typeface="Times New Roman"/>
                <a:cs typeface="Times New Roman"/>
              </a:rPr>
              <a:t>2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135" baseline="45751" dirty="0">
                <a:latin typeface="Times New Roman"/>
                <a:cs typeface="Times New Roman"/>
              </a:rPr>
              <a:t> </a:t>
            </a:r>
            <a:r>
              <a:rPr sz="2325" spc="1230" baseline="-12544" dirty="0">
                <a:latin typeface="Symbol"/>
                <a:cs typeface="Symbol"/>
              </a:rPr>
              <a:t>⎠</a:t>
            </a:r>
            <a:r>
              <a:rPr sz="2325" baseline="-12544" dirty="0">
                <a:latin typeface="Times New Roman"/>
                <a:cs typeface="Times New Roman"/>
              </a:rPr>
              <a:t>	</a:t>
            </a:r>
            <a:r>
              <a:rPr sz="1550" i="1" dirty="0">
                <a:latin typeface="Times New Roman"/>
                <a:cs typeface="Times New Roman"/>
              </a:rPr>
              <a:t>dx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636859" y="4572413"/>
            <a:ext cx="1035424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5"/>
              </a:lnSpc>
              <a:tabLst>
                <a:tab pos="791210" algn="l"/>
              </a:tabLst>
            </a:pPr>
            <a:r>
              <a:rPr sz="2325" spc="1230" baseline="1792" dirty="0">
                <a:latin typeface="Symbol"/>
                <a:cs typeface="Symbol"/>
              </a:rPr>
              <a:t>⎛</a:t>
            </a:r>
            <a:r>
              <a:rPr sz="2325" spc="-165" baseline="1792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d </a:t>
            </a:r>
            <a:r>
              <a:rPr sz="1550" i="1" spc="6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y</a:t>
            </a:r>
            <a:r>
              <a:rPr sz="1550" i="1" spc="-110" dirty="0">
                <a:latin typeface="Times New Roman"/>
                <a:cs typeface="Times New Roman"/>
              </a:rPr>
              <a:t> </a:t>
            </a:r>
            <a:r>
              <a:rPr sz="2325" spc="1230" baseline="1792" dirty="0">
                <a:latin typeface="Symbol"/>
                <a:cs typeface="Symbol"/>
              </a:rPr>
              <a:t>⎞</a:t>
            </a:r>
            <a:r>
              <a:rPr sz="2325" baseline="1792" dirty="0">
                <a:latin typeface="Times New Roman"/>
                <a:cs typeface="Times New Roman"/>
              </a:rPr>
              <a:t>	</a:t>
            </a:r>
            <a:r>
              <a:rPr sz="2325" spc="1230" baseline="1792" dirty="0">
                <a:latin typeface="Symbol"/>
                <a:cs typeface="Symbol"/>
              </a:rPr>
              <a:t>⎛</a:t>
            </a:r>
            <a:endParaRPr sz="2325" baseline="1792">
              <a:latin typeface="Symbol"/>
              <a:cs typeface="Symbol"/>
            </a:endParaRPr>
          </a:p>
          <a:p>
            <a:pPr marL="12700">
              <a:lnSpc>
                <a:spcPts val="1415"/>
              </a:lnSpc>
              <a:tabLst>
                <a:tab pos="452120" algn="l"/>
              </a:tabLst>
            </a:pPr>
            <a:r>
              <a:rPr sz="2325" spc="330" baseline="-19713" dirty="0">
                <a:latin typeface="Symbol"/>
                <a:cs typeface="Symbol"/>
              </a:rPr>
              <a:t>⎜</a:t>
            </a:r>
            <a:r>
              <a:rPr sz="1550" spc="819" dirty="0">
                <a:latin typeface="Symbol"/>
                <a:cs typeface="Symbol"/>
              </a:rPr>
              <a:t>⎜</a:t>
            </a:r>
            <a:r>
              <a:rPr sz="1550" dirty="0">
                <a:latin typeface="Times New Roman"/>
                <a:cs typeface="Times New Roman"/>
              </a:rPr>
              <a:t>	</a:t>
            </a:r>
            <a:r>
              <a:rPr sz="1550" spc="220" dirty="0">
                <a:latin typeface="Symbol"/>
                <a:cs typeface="Symbol"/>
              </a:rPr>
              <a:t>⎟</a:t>
            </a:r>
            <a:r>
              <a:rPr sz="2325" spc="1230" baseline="-19713" dirty="0">
                <a:latin typeface="Symbol"/>
                <a:cs typeface="Symbol"/>
              </a:rPr>
              <a:t>⎟</a:t>
            </a:r>
            <a:endParaRPr sz="2325" baseline="-19713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174290" y="4532586"/>
            <a:ext cx="95624" cy="13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10" dirty="0">
                <a:latin typeface="Times New Roman"/>
                <a:cs typeface="Times New Roman"/>
              </a:rPr>
              <a:t>5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834529" y="4564832"/>
            <a:ext cx="95624" cy="13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10" dirty="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254512" y="4532586"/>
            <a:ext cx="95624" cy="13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10" dirty="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914750" y="4564832"/>
            <a:ext cx="95624" cy="13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10" dirty="0">
                <a:latin typeface="Times New Roman"/>
                <a:cs typeface="Times New Roman"/>
              </a:rPr>
              <a:t>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08900" y="5187189"/>
            <a:ext cx="6396318" cy="12054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i="1" u="heavy" spc="-5" dirty="0">
                <a:latin typeface="Times New Roman"/>
                <a:cs typeface="Times New Roman"/>
              </a:rPr>
              <a:t>Solution of First Order Differential Equations</a:t>
            </a: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sz="1550" b="1" i="1" dirty="0">
                <a:latin typeface="Times New Roman"/>
                <a:cs typeface="Times New Roman"/>
              </a:rPr>
              <a:t>1)</a:t>
            </a:r>
            <a:r>
              <a:rPr sz="1550" b="1" i="1" spc="-5" dirty="0">
                <a:latin typeface="Times New Roman"/>
                <a:cs typeface="Times New Roman"/>
              </a:rPr>
              <a:t> </a:t>
            </a:r>
            <a:r>
              <a:rPr sz="1550" b="1" i="1" dirty="0">
                <a:latin typeface="Times New Roman"/>
                <a:cs typeface="Times New Roman"/>
              </a:rPr>
              <a:t>Separable</a:t>
            </a:r>
            <a:r>
              <a:rPr sz="1550" b="1" i="1" spc="-5" dirty="0">
                <a:latin typeface="Times New Roman"/>
                <a:cs typeface="Times New Roman"/>
              </a:rPr>
              <a:t> </a:t>
            </a:r>
            <a:r>
              <a:rPr sz="1550" b="1" i="1" spc="-10" dirty="0">
                <a:latin typeface="Times New Roman"/>
                <a:cs typeface="Times New Roman"/>
              </a:rPr>
              <a:t>E</a:t>
            </a:r>
            <a:r>
              <a:rPr sz="1550" b="1" i="1" dirty="0">
                <a:latin typeface="Times New Roman"/>
                <a:cs typeface="Times New Roman"/>
              </a:rPr>
              <a:t>q</a:t>
            </a:r>
            <a:r>
              <a:rPr sz="1550" b="1" i="1" spc="-10" dirty="0">
                <a:latin typeface="Times New Roman"/>
                <a:cs typeface="Times New Roman"/>
              </a:rPr>
              <a:t>u</a:t>
            </a:r>
            <a:r>
              <a:rPr sz="1550" b="1" i="1" spc="5" dirty="0">
                <a:latin typeface="Times New Roman"/>
                <a:cs typeface="Times New Roman"/>
              </a:rPr>
              <a:t>a</a:t>
            </a:r>
            <a:r>
              <a:rPr sz="1550" b="1" i="1" dirty="0">
                <a:latin typeface="Times New Roman"/>
                <a:cs typeface="Times New Roman"/>
              </a:rPr>
              <a:t>tions</a:t>
            </a:r>
            <a:endParaRPr sz="1550">
              <a:latin typeface="Times New Roman"/>
              <a:cs typeface="Times New Roman"/>
            </a:endParaRPr>
          </a:p>
          <a:p>
            <a:pPr marL="346075">
              <a:lnSpc>
                <a:spcPct val="100000"/>
              </a:lnSpc>
              <a:spcBef>
                <a:spcPts val="819"/>
              </a:spcBef>
            </a:pPr>
            <a:r>
              <a:rPr sz="1350" dirty="0">
                <a:latin typeface="Times New Roman"/>
                <a:cs typeface="Times New Roman"/>
              </a:rPr>
              <a:t>A </a:t>
            </a:r>
            <a:r>
              <a:rPr sz="1350" spc="-10" dirty="0">
                <a:latin typeface="Times New Roman"/>
                <a:cs typeface="Times New Roman"/>
              </a:rPr>
              <a:t>f</a:t>
            </a:r>
            <a:r>
              <a:rPr sz="1350" spc="5" dirty="0">
                <a:latin typeface="Times New Roman"/>
                <a:cs typeface="Times New Roman"/>
              </a:rPr>
              <a:t>i</a:t>
            </a:r>
            <a:r>
              <a:rPr sz="1350" dirty="0">
                <a:latin typeface="Times New Roman"/>
                <a:cs typeface="Times New Roman"/>
              </a:rPr>
              <a:t>rst order dif</a:t>
            </a:r>
            <a:r>
              <a:rPr sz="1350" spc="-10" dirty="0">
                <a:latin typeface="Times New Roman"/>
                <a:cs typeface="Times New Roman"/>
              </a:rPr>
              <a:t>f</a:t>
            </a:r>
            <a:r>
              <a:rPr sz="1350" dirty="0">
                <a:latin typeface="Times New Roman"/>
                <a:cs typeface="Times New Roman"/>
              </a:rPr>
              <a:t>erenti</a:t>
            </a:r>
            <a:r>
              <a:rPr sz="1350" spc="5" dirty="0">
                <a:latin typeface="Times New Roman"/>
                <a:cs typeface="Times New Roman"/>
              </a:rPr>
              <a:t>a</a:t>
            </a:r>
            <a:r>
              <a:rPr sz="1350" dirty="0">
                <a:latin typeface="Times New Roman"/>
                <a:cs typeface="Times New Roman"/>
              </a:rPr>
              <a:t>l equations is s</a:t>
            </a:r>
            <a:r>
              <a:rPr sz="1350" spc="5" dirty="0">
                <a:latin typeface="Times New Roman"/>
                <a:cs typeface="Times New Roman"/>
              </a:rPr>
              <a:t>e</a:t>
            </a:r>
            <a:r>
              <a:rPr sz="1350" dirty="0">
                <a:latin typeface="Times New Roman"/>
                <a:cs typeface="Times New Roman"/>
              </a:rPr>
              <a:t>p</a:t>
            </a:r>
            <a:r>
              <a:rPr sz="1350" spc="-5" dirty="0">
                <a:latin typeface="Times New Roman"/>
                <a:cs typeface="Times New Roman"/>
              </a:rPr>
              <a:t>a</a:t>
            </a:r>
            <a:r>
              <a:rPr sz="1350" dirty="0">
                <a:latin typeface="Times New Roman"/>
                <a:cs typeface="Times New Roman"/>
              </a:rPr>
              <a:t>rab</a:t>
            </a:r>
            <a:r>
              <a:rPr sz="1350" spc="-10" dirty="0">
                <a:latin typeface="Times New Roman"/>
                <a:cs typeface="Times New Roman"/>
              </a:rPr>
              <a:t>l</a:t>
            </a:r>
            <a:r>
              <a:rPr sz="1350" dirty="0">
                <a:latin typeface="Times New Roman"/>
                <a:cs typeface="Times New Roman"/>
              </a:rPr>
              <a:t>e</a:t>
            </a:r>
            <a:r>
              <a:rPr sz="1350" spc="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if</a:t>
            </a:r>
            <a:r>
              <a:rPr sz="1350" spc="-1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it</a:t>
            </a:r>
            <a:r>
              <a:rPr sz="1350" spc="5" dirty="0">
                <a:latin typeface="Times New Roman"/>
                <a:cs typeface="Times New Roman"/>
              </a:rPr>
              <a:t> </a:t>
            </a:r>
            <a:r>
              <a:rPr sz="1350" spc="-5" dirty="0">
                <a:latin typeface="Times New Roman"/>
                <a:cs typeface="Times New Roman"/>
              </a:rPr>
              <a:t>c</a:t>
            </a:r>
            <a:r>
              <a:rPr sz="1350" dirty="0">
                <a:latin typeface="Times New Roman"/>
                <a:cs typeface="Times New Roman"/>
              </a:rPr>
              <a:t>an</a:t>
            </a:r>
            <a:r>
              <a:rPr sz="1350" spc="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be put</a:t>
            </a:r>
            <a:r>
              <a:rPr sz="1350" spc="5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i</a:t>
            </a:r>
            <a:r>
              <a:rPr sz="1350" dirty="0">
                <a:latin typeface="Times New Roman"/>
                <a:cs typeface="Times New Roman"/>
              </a:rPr>
              <a:t>n</a:t>
            </a:r>
            <a:r>
              <a:rPr sz="1350" spc="5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t</a:t>
            </a:r>
            <a:r>
              <a:rPr sz="1350" dirty="0">
                <a:latin typeface="Times New Roman"/>
                <a:cs typeface="Times New Roman"/>
              </a:rPr>
              <a:t>he </a:t>
            </a:r>
            <a:r>
              <a:rPr sz="1350" spc="-10" dirty="0">
                <a:latin typeface="Times New Roman"/>
                <a:cs typeface="Times New Roman"/>
              </a:rPr>
              <a:t>f</a:t>
            </a:r>
            <a:r>
              <a:rPr sz="1350" spc="-5" dirty="0">
                <a:latin typeface="Times New Roman"/>
                <a:cs typeface="Times New Roman"/>
              </a:rPr>
              <a:t>o</a:t>
            </a:r>
            <a:r>
              <a:rPr sz="1350" dirty="0">
                <a:latin typeface="Times New Roman"/>
                <a:cs typeface="Times New Roman"/>
              </a:rPr>
              <a:t>rm</a:t>
            </a:r>
            <a:endParaRPr sz="1350">
              <a:latin typeface="Times New Roman"/>
              <a:cs typeface="Times New Roman"/>
            </a:endParaRPr>
          </a:p>
          <a:p>
            <a:pPr marL="2233930">
              <a:lnSpc>
                <a:spcPct val="100000"/>
              </a:lnSpc>
              <a:spcBef>
                <a:spcPts val="635"/>
              </a:spcBef>
            </a:pPr>
            <a:r>
              <a:rPr sz="1550" i="1" spc="-15" dirty="0">
                <a:latin typeface="Times New Roman"/>
                <a:cs typeface="Times New Roman"/>
              </a:rPr>
              <a:t>M</a:t>
            </a:r>
            <a:r>
              <a:rPr sz="1550" i="1" spc="-114" dirty="0">
                <a:latin typeface="Times New Roman"/>
                <a:cs typeface="Times New Roman"/>
              </a:rPr>
              <a:t> </a:t>
            </a:r>
            <a:r>
              <a:rPr sz="1550" spc="100" dirty="0">
                <a:latin typeface="Times New Roman"/>
                <a:cs typeface="Times New Roman"/>
              </a:rPr>
              <a:t>(</a:t>
            </a:r>
            <a:r>
              <a:rPr sz="1550" i="1" spc="30" dirty="0">
                <a:latin typeface="Times New Roman"/>
                <a:cs typeface="Times New Roman"/>
              </a:rPr>
              <a:t>x</a:t>
            </a:r>
            <a:r>
              <a:rPr sz="1550" spc="25" dirty="0">
                <a:latin typeface="Times New Roman"/>
                <a:cs typeface="Times New Roman"/>
              </a:rPr>
              <a:t>)</a:t>
            </a:r>
            <a:r>
              <a:rPr sz="1550" i="1" spc="-10" dirty="0">
                <a:latin typeface="Times New Roman"/>
                <a:cs typeface="Times New Roman"/>
              </a:rPr>
              <a:t>dx</a:t>
            </a:r>
            <a:r>
              <a:rPr sz="1550" i="1" spc="-8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</a:t>
            </a:r>
            <a:r>
              <a:rPr sz="1550" spc="5" dirty="0">
                <a:latin typeface="Times New Roman"/>
                <a:cs typeface="Times New Roman"/>
              </a:rPr>
              <a:t> </a:t>
            </a:r>
            <a:r>
              <a:rPr sz="1550" i="1" spc="-15" dirty="0">
                <a:latin typeface="Times New Roman"/>
                <a:cs typeface="Times New Roman"/>
              </a:rPr>
              <a:t>N</a:t>
            </a:r>
            <a:r>
              <a:rPr sz="1550" i="1" spc="-204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(</a:t>
            </a:r>
            <a:r>
              <a:rPr sz="1550" spc="-204" dirty="0">
                <a:latin typeface="Times New Roman"/>
                <a:cs typeface="Times New Roman"/>
              </a:rPr>
              <a:t> </a:t>
            </a:r>
            <a:r>
              <a:rPr sz="1550" i="1" spc="50" dirty="0">
                <a:latin typeface="Times New Roman"/>
                <a:cs typeface="Times New Roman"/>
              </a:rPr>
              <a:t>y</a:t>
            </a:r>
            <a:r>
              <a:rPr sz="1550" spc="25" dirty="0">
                <a:latin typeface="Times New Roman"/>
                <a:cs typeface="Times New Roman"/>
              </a:rPr>
              <a:t>)</a:t>
            </a:r>
            <a:r>
              <a:rPr sz="1550" i="1" spc="-10" dirty="0">
                <a:latin typeface="Times New Roman"/>
                <a:cs typeface="Times New Roman"/>
              </a:rPr>
              <a:t>dy</a:t>
            </a:r>
            <a:r>
              <a:rPr sz="1550" i="1" spc="2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</a:t>
            </a:r>
            <a:r>
              <a:rPr sz="1550" spc="-4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0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864437" y="6233208"/>
            <a:ext cx="233829" cy="1769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50" spc="5" dirty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2</a:t>
            </a:fld>
            <a:endParaRPr sz="11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2238" y="748427"/>
            <a:ext cx="7477312" cy="19364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0665">
              <a:lnSpc>
                <a:spcPct val="100000"/>
              </a:lnSpc>
            </a:pPr>
            <a:r>
              <a:rPr sz="1600" b="1" i="1" u="heavy" dirty="0">
                <a:latin typeface="Times New Roman"/>
                <a:cs typeface="Times New Roman"/>
              </a:rPr>
              <a:t>Steps for</a:t>
            </a:r>
            <a:r>
              <a:rPr sz="1600" b="1" i="1" u="heavy" spc="-10" dirty="0">
                <a:latin typeface="Times New Roman"/>
                <a:cs typeface="Times New Roman"/>
              </a:rPr>
              <a:t> </a:t>
            </a:r>
            <a:r>
              <a:rPr sz="1600" b="1" i="1" u="heavy" dirty="0">
                <a:latin typeface="Times New Roman"/>
                <a:cs typeface="Times New Roman"/>
              </a:rPr>
              <a:t>Solvi</a:t>
            </a:r>
            <a:r>
              <a:rPr sz="1600" b="1" i="1" u="heavy" spc="-10" dirty="0">
                <a:latin typeface="Times New Roman"/>
                <a:cs typeface="Times New Roman"/>
              </a:rPr>
              <a:t>n</a:t>
            </a:r>
            <a:r>
              <a:rPr sz="1600" b="1" i="1" u="heavy" dirty="0">
                <a:latin typeface="Times New Roman"/>
                <a:cs typeface="Times New Roman"/>
              </a:rPr>
              <a:t>g</a:t>
            </a:r>
            <a:r>
              <a:rPr sz="1600" b="1" i="1" u="heavy" spc="-5" dirty="0">
                <a:latin typeface="Times New Roman"/>
                <a:cs typeface="Times New Roman"/>
              </a:rPr>
              <a:t> </a:t>
            </a:r>
            <a:r>
              <a:rPr sz="1600" b="1" i="1" u="heavy" dirty="0">
                <a:latin typeface="Times New Roman"/>
                <a:cs typeface="Times New Roman"/>
              </a:rPr>
              <a:t>a</a:t>
            </a:r>
            <a:r>
              <a:rPr sz="1600" b="1" i="1" u="heavy" spc="-5" dirty="0">
                <a:latin typeface="Times New Roman"/>
                <a:cs typeface="Times New Roman"/>
              </a:rPr>
              <a:t> </a:t>
            </a:r>
            <a:r>
              <a:rPr sz="1600" b="1" i="1" u="heavy" dirty="0">
                <a:latin typeface="Times New Roman"/>
                <a:cs typeface="Times New Roman"/>
              </a:rPr>
              <a:t>Sepa</a:t>
            </a:r>
            <a:r>
              <a:rPr sz="1600" b="1" i="1" u="heavy" spc="-5" dirty="0">
                <a:latin typeface="Times New Roman"/>
                <a:cs typeface="Times New Roman"/>
              </a:rPr>
              <a:t>ra</a:t>
            </a:r>
            <a:r>
              <a:rPr sz="1600" b="1" i="1" u="heavy" dirty="0">
                <a:latin typeface="Times New Roman"/>
                <a:cs typeface="Times New Roman"/>
              </a:rPr>
              <a:t>ble F</a:t>
            </a:r>
            <a:r>
              <a:rPr sz="1600" b="1" i="1" u="heavy" spc="-5" dirty="0">
                <a:latin typeface="Times New Roman"/>
                <a:cs typeface="Times New Roman"/>
              </a:rPr>
              <a:t>irs</a:t>
            </a:r>
            <a:r>
              <a:rPr sz="1600" b="1" i="1" u="heavy" dirty="0">
                <a:latin typeface="Times New Roman"/>
                <a:cs typeface="Times New Roman"/>
              </a:rPr>
              <a:t>t</a:t>
            </a:r>
            <a:r>
              <a:rPr sz="1600" b="1" i="1" u="heavy" spc="-5" dirty="0">
                <a:latin typeface="Times New Roman"/>
                <a:cs typeface="Times New Roman"/>
              </a:rPr>
              <a:t> Orde</a:t>
            </a:r>
            <a:r>
              <a:rPr sz="1600" b="1" i="1" u="heavy" dirty="0">
                <a:latin typeface="Times New Roman"/>
                <a:cs typeface="Times New Roman"/>
              </a:rPr>
              <a:t>r</a:t>
            </a:r>
            <a:r>
              <a:rPr sz="1600" b="1" i="1" u="heavy" spc="-5" dirty="0">
                <a:latin typeface="Times New Roman"/>
                <a:cs typeface="Times New Roman"/>
              </a:rPr>
              <a:t> D</a:t>
            </a:r>
            <a:r>
              <a:rPr sz="1600" b="1" i="1" u="heavy" spc="-10" dirty="0">
                <a:latin typeface="Times New Roman"/>
                <a:cs typeface="Times New Roman"/>
              </a:rPr>
              <a:t>i</a:t>
            </a:r>
            <a:r>
              <a:rPr sz="1600" b="1" i="1" u="heavy" spc="-5" dirty="0">
                <a:latin typeface="Times New Roman"/>
                <a:cs typeface="Times New Roman"/>
              </a:rPr>
              <a:t>ffer</a:t>
            </a:r>
            <a:r>
              <a:rPr sz="1600" b="1" i="1" u="heavy" spc="10" dirty="0">
                <a:latin typeface="Times New Roman"/>
                <a:cs typeface="Times New Roman"/>
              </a:rPr>
              <a:t>e</a:t>
            </a:r>
            <a:r>
              <a:rPr sz="1600" b="1" i="1" u="heavy" spc="-5" dirty="0">
                <a:latin typeface="Times New Roman"/>
                <a:cs typeface="Times New Roman"/>
              </a:rPr>
              <a:t>ntia</a:t>
            </a:r>
            <a:r>
              <a:rPr sz="1600" b="1" i="1" u="heavy" dirty="0">
                <a:latin typeface="Times New Roman"/>
                <a:cs typeface="Times New Roman"/>
              </a:rPr>
              <a:t>l</a:t>
            </a:r>
            <a:r>
              <a:rPr sz="1600" b="1" i="1" u="heavy" spc="-5" dirty="0">
                <a:latin typeface="Times New Roman"/>
                <a:cs typeface="Times New Roman"/>
              </a:rPr>
              <a:t> Equatio</a:t>
            </a:r>
            <a:r>
              <a:rPr sz="1600" b="1" i="1" u="heavy" dirty="0">
                <a:latin typeface="Times New Roman"/>
                <a:cs typeface="Times New Roman"/>
              </a:rPr>
              <a:t>n</a:t>
            </a:r>
            <a:endParaRPr sz="1600">
              <a:latin typeface="Times New Roman"/>
              <a:cs typeface="Times New Roman"/>
            </a:endParaRPr>
          </a:p>
          <a:p>
            <a:pPr marL="469900" indent="-322580">
              <a:lnSpc>
                <a:spcPct val="100000"/>
              </a:lnSpc>
              <a:spcBef>
                <a:spcPts val="750"/>
              </a:spcBef>
              <a:buFont typeface="Times New Roman"/>
              <a:buAutoNum type="romanLcPeriod"/>
              <a:tabLst>
                <a:tab pos="470534" algn="l"/>
              </a:tabLst>
            </a:pPr>
            <a:r>
              <a:rPr sz="1400" spc="-10" dirty="0">
                <a:latin typeface="Times New Roman"/>
                <a:cs typeface="Times New Roman"/>
              </a:rPr>
              <a:t>Write the equation in the form </a:t>
            </a:r>
            <a:r>
              <a:rPr sz="1400" spc="-170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M</a:t>
            </a:r>
            <a:r>
              <a:rPr sz="1600" i="1" spc="-130" dirty="0">
                <a:latin typeface="Times New Roman"/>
                <a:cs typeface="Times New Roman"/>
              </a:rPr>
              <a:t> </a:t>
            </a:r>
            <a:r>
              <a:rPr sz="1600" spc="10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N</a:t>
            </a:r>
            <a:r>
              <a:rPr sz="1600" i="1" spc="-2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r>
              <a:rPr sz="1600" i="1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469900" marR="5080" indent="-372110">
              <a:lnSpc>
                <a:spcPts val="2710"/>
              </a:lnSpc>
              <a:spcBef>
                <a:spcPts val="215"/>
              </a:spcBef>
              <a:buFont typeface="Times New Roman"/>
              <a:buAutoNum type="romanLcPeriod"/>
              <a:tabLst>
                <a:tab pos="470534" algn="l"/>
              </a:tabLst>
            </a:pPr>
            <a:r>
              <a:rPr sz="1400" spc="-10" dirty="0">
                <a:latin typeface="Times New Roman"/>
                <a:cs typeface="Times New Roman"/>
              </a:rPr>
              <a:t>Integrate 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M </a:t>
            </a:r>
            <a:r>
              <a:rPr sz="1600" i="1" spc="1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with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respect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 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N </a:t>
            </a:r>
            <a:r>
              <a:rPr sz="1600" i="1" spc="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with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respect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y </a:t>
            </a:r>
            <a:r>
              <a:rPr sz="1600" i="1" spc="-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to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obtain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equation</a:t>
            </a:r>
            <a:r>
              <a:rPr sz="1400" spc="-5" dirty="0">
                <a:latin typeface="Times New Roman"/>
                <a:cs typeface="Times New Roman"/>
              </a:rPr>
              <a:t> that </a:t>
            </a:r>
            <a:r>
              <a:rPr sz="1400" spc="-10" dirty="0">
                <a:latin typeface="Times New Roman"/>
                <a:cs typeface="Times New Roman"/>
              </a:rPr>
              <a:t>relates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y </a:t>
            </a:r>
            <a:r>
              <a:rPr sz="1600" i="1" spc="-1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1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1400" b="1" i="1" u="heavy" spc="-10" dirty="0"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720"/>
              </a:spcBef>
            </a:pPr>
            <a:r>
              <a:rPr sz="1400" spc="-10" dirty="0">
                <a:latin typeface="Times New Roman"/>
                <a:cs typeface="Times New Roman"/>
              </a:rPr>
              <a:t>Solve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following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differential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equations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60928" y="2199121"/>
            <a:ext cx="251012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123101" y="0"/>
                </a:lnTo>
                <a:lnTo>
                  <a:pt x="101650" y="0"/>
                </a:lnTo>
                <a:lnTo>
                  <a:pt x="213359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723939" y="2199609"/>
            <a:ext cx="1340224" cy="0"/>
          </a:xfrm>
          <a:custGeom>
            <a:avLst/>
            <a:gdLst/>
            <a:ahLst/>
            <a:cxnLst/>
            <a:rect l="l" t="t" r="r" b="b"/>
            <a:pathLst>
              <a:path w="1139189">
                <a:moveTo>
                  <a:pt x="0" y="0"/>
                </a:moveTo>
                <a:lnTo>
                  <a:pt x="1139189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20122" y="2199609"/>
            <a:ext cx="237565" cy="0"/>
          </a:xfrm>
          <a:custGeom>
            <a:avLst/>
            <a:gdLst/>
            <a:ahLst/>
            <a:cxnLst/>
            <a:rect l="l" t="t" r="r" b="b"/>
            <a:pathLst>
              <a:path w="201930">
                <a:moveTo>
                  <a:pt x="0" y="0"/>
                </a:moveTo>
                <a:lnTo>
                  <a:pt x="111391" y="0"/>
                </a:lnTo>
                <a:lnTo>
                  <a:pt x="101511" y="0"/>
                </a:lnTo>
                <a:lnTo>
                  <a:pt x="20153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56785" y="2199121"/>
            <a:ext cx="25026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122466" y="0"/>
                </a:lnTo>
                <a:lnTo>
                  <a:pt x="101511" y="0"/>
                </a:lnTo>
                <a:lnTo>
                  <a:pt x="21259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32327" y="2037703"/>
            <a:ext cx="1815353" cy="8822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8925">
              <a:lnSpc>
                <a:spcPts val="1460"/>
              </a:lnSpc>
            </a:pPr>
            <a:r>
              <a:rPr sz="1600" i="1" dirty="0">
                <a:latin typeface="Times New Roman"/>
                <a:cs typeface="Times New Roman"/>
              </a:rPr>
              <a:t>dy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115"/>
              </a:lnSpc>
              <a:tabLst>
                <a:tab pos="545465" algn="l"/>
              </a:tabLst>
            </a:pPr>
            <a:r>
              <a:rPr sz="1400" spc="-10" dirty="0">
                <a:latin typeface="Times New Roman"/>
                <a:cs typeface="Times New Roman"/>
              </a:rPr>
              <a:t>(a)	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4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1</a:t>
            </a:r>
            <a:r>
              <a:rPr sz="1600" spc="-2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i="1" spc="120" dirty="0">
                <a:latin typeface="Times New Roman"/>
                <a:cs typeface="Times New Roman"/>
              </a:rPr>
              <a:t>y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r>
              <a:rPr sz="1350" spc="-67" baseline="43209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)</a:t>
            </a:r>
            <a:r>
              <a:rPr sz="1600" i="1" spc="114" dirty="0">
                <a:latin typeface="Times New Roman"/>
                <a:cs typeface="Times New Roman"/>
              </a:rPr>
              <a:t>e</a:t>
            </a:r>
            <a:r>
              <a:rPr sz="1350" i="1" baseline="43209" dirty="0">
                <a:latin typeface="Times New Roman"/>
                <a:cs typeface="Times New Roman"/>
              </a:rPr>
              <a:t>x</a:t>
            </a:r>
            <a:r>
              <a:rPr sz="1350" i="1" spc="-7" baseline="43209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12700" indent="277495">
              <a:lnSpc>
                <a:spcPts val="1580"/>
              </a:lnSpc>
            </a:pPr>
            <a:r>
              <a:rPr sz="1600" i="1" dirty="0">
                <a:latin typeface="Times New Roman"/>
                <a:cs typeface="Times New Roman"/>
              </a:rPr>
              <a:t>dx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400" b="1" i="1" u="heavy" spc="-10" dirty="0"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78417" y="2035750"/>
            <a:ext cx="2188134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720">
              <a:lnSpc>
                <a:spcPts val="1460"/>
              </a:lnSpc>
              <a:tabLst>
                <a:tab pos="842644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dy	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25" dirty="0">
                <a:latin typeface="Times New Roman"/>
                <a:cs typeface="Times New Roman"/>
              </a:rPr>
              <a:t>(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r>
              <a:rPr sz="1600" spc="-22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ln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spc="-140" dirty="0">
                <a:latin typeface="Times New Roman"/>
                <a:cs typeface="Times New Roman"/>
              </a:rPr>
              <a:t>1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115"/>
              </a:lnSpc>
              <a:tabLst>
                <a:tab pos="556895" algn="l"/>
              </a:tabLst>
            </a:pPr>
            <a:r>
              <a:rPr sz="1400" spc="-10" dirty="0">
                <a:latin typeface="Times New Roman"/>
                <a:cs typeface="Times New Roman"/>
              </a:rPr>
              <a:t>(b)	</a:t>
            </a:r>
            <a:r>
              <a:rPr sz="1600" spc="-1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  <a:p>
            <a:pPr marL="301625">
              <a:lnSpc>
                <a:spcPts val="1580"/>
              </a:lnSpc>
              <a:tabLst>
                <a:tab pos="721995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dx	</a:t>
            </a:r>
            <a:r>
              <a:rPr sz="1600" spc="-10" dirty="0">
                <a:latin typeface="Times New Roman"/>
                <a:cs typeface="Times New Roman"/>
              </a:rPr>
              <a:t>sin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-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-16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cos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87769" y="2037830"/>
            <a:ext cx="1720476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ts val="1580"/>
              </a:lnSpc>
              <a:tabLst>
                <a:tab pos="266065" algn="l"/>
              </a:tabLst>
            </a:pPr>
            <a:r>
              <a:rPr sz="1400" spc="-5" dirty="0">
                <a:latin typeface="Times New Roman"/>
                <a:cs typeface="Times New Roman"/>
              </a:rPr>
              <a:t>,	</a:t>
            </a:r>
            <a:r>
              <a:rPr sz="1400" spc="-10" dirty="0">
                <a:latin typeface="Times New Roman"/>
                <a:cs typeface="Times New Roman"/>
              </a:rPr>
              <a:t>(c)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600" i="1" spc="100" dirty="0">
                <a:latin typeface="Times New Roman"/>
                <a:cs typeface="Times New Roman"/>
              </a:rPr>
              <a:t>e</a:t>
            </a:r>
            <a:r>
              <a:rPr sz="1350" i="1" spc="52" baseline="43209" dirty="0">
                <a:latin typeface="Times New Roman"/>
                <a:cs typeface="Times New Roman"/>
              </a:rPr>
              <a:t>x</a:t>
            </a:r>
            <a:r>
              <a:rPr sz="1350" baseline="43209" dirty="0">
                <a:latin typeface="Symbol"/>
                <a:cs typeface="Symbol"/>
              </a:rPr>
              <a:t></a:t>
            </a:r>
            <a:r>
              <a:rPr sz="1350" spc="-150" baseline="43209" dirty="0">
                <a:latin typeface="Times New Roman"/>
                <a:cs typeface="Times New Roman"/>
              </a:rPr>
              <a:t> </a:t>
            </a:r>
            <a:r>
              <a:rPr sz="1350" i="1" spc="172" baseline="43209" dirty="0">
                <a:latin typeface="Times New Roman"/>
                <a:cs typeface="Times New Roman"/>
              </a:rPr>
              <a:t>y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r>
              <a:rPr sz="1600" i="1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2400" i="1" spc="-15" baseline="34722" dirty="0">
                <a:latin typeface="Times New Roman"/>
                <a:cs typeface="Times New Roman"/>
              </a:rPr>
              <a:t>dy</a:t>
            </a:r>
            <a:endParaRPr sz="2400" baseline="34722">
              <a:latin typeface="Times New Roman"/>
              <a:cs typeface="Times New Roman"/>
            </a:endParaRPr>
          </a:p>
          <a:p>
            <a:pPr marR="48895" algn="r">
              <a:lnSpc>
                <a:spcPts val="1580"/>
              </a:lnSpc>
            </a:pPr>
            <a:r>
              <a:rPr sz="1600" i="1" spc="-10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72584" y="2811942"/>
            <a:ext cx="25026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122466" y="0"/>
                </a:lnTo>
                <a:lnTo>
                  <a:pt x="101511" y="0"/>
                </a:lnTo>
                <a:lnTo>
                  <a:pt x="212597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32164" y="2650660"/>
            <a:ext cx="1740647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>
              <a:lnSpc>
                <a:spcPts val="1460"/>
              </a:lnSpc>
            </a:pPr>
            <a:r>
              <a:rPr sz="1600" i="1" spc="-10" dirty="0">
                <a:latin typeface="Times New Roman"/>
                <a:cs typeface="Times New Roman"/>
              </a:rPr>
              <a:t>dy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115"/>
              </a:lnSpc>
              <a:tabLst>
                <a:tab pos="555625" algn="l"/>
              </a:tabLst>
            </a:pPr>
            <a:r>
              <a:rPr sz="1400" b="1" spc="-10" dirty="0">
                <a:latin typeface="Times New Roman"/>
                <a:cs typeface="Times New Roman"/>
              </a:rPr>
              <a:t>(a)	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spc="-140" dirty="0">
                <a:latin typeface="Times New Roman"/>
                <a:cs typeface="Times New Roman"/>
              </a:rPr>
              <a:t>(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i="1" spc="120" dirty="0">
                <a:latin typeface="Times New Roman"/>
                <a:cs typeface="Times New Roman"/>
              </a:rPr>
              <a:t>y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r>
              <a:rPr sz="1350" spc="-75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i="1" spc="100" dirty="0">
                <a:latin typeface="Times New Roman"/>
                <a:cs typeface="Times New Roman"/>
              </a:rPr>
              <a:t>e</a:t>
            </a:r>
            <a:r>
              <a:rPr sz="1350" i="1" baseline="43209" dirty="0">
                <a:latin typeface="Times New Roman"/>
                <a:cs typeface="Times New Roman"/>
              </a:rPr>
              <a:t>x</a:t>
            </a:r>
            <a:endParaRPr sz="1350" baseline="43209">
              <a:latin typeface="Times New Roman"/>
              <a:cs typeface="Times New Roman"/>
            </a:endParaRPr>
          </a:p>
          <a:p>
            <a:pPr marL="300355">
              <a:lnSpc>
                <a:spcPts val="1580"/>
              </a:lnSpc>
            </a:pPr>
            <a:r>
              <a:rPr sz="1600" i="1" spc="-10" dirty="0">
                <a:latin typeface="Times New Roman"/>
                <a:cs typeface="Times New Roman"/>
              </a:rPr>
              <a:t>dx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752189" y="2812431"/>
            <a:ext cx="552824" cy="0"/>
          </a:xfrm>
          <a:custGeom>
            <a:avLst/>
            <a:gdLst/>
            <a:ahLst/>
            <a:cxnLst/>
            <a:rect l="l" t="t" r="r" b="b"/>
            <a:pathLst>
              <a:path w="469900">
                <a:moveTo>
                  <a:pt x="0" y="0"/>
                </a:moveTo>
                <a:lnTo>
                  <a:pt x="469391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536876" y="2719459"/>
            <a:ext cx="118259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79425" algn="l"/>
              </a:tabLst>
            </a:pPr>
            <a:r>
              <a:rPr sz="1600" spc="-20" dirty="0">
                <a:latin typeface="Symbol"/>
                <a:cs typeface="Symbol"/>
              </a:rPr>
              <a:t></a:t>
            </a:r>
            <a:r>
              <a:rPr sz="1600" spc="-20" dirty="0">
                <a:latin typeface="Times New Roman"/>
                <a:cs typeface="Times New Roman"/>
              </a:rPr>
              <a:t>	</a:t>
            </a:r>
            <a:r>
              <a:rPr sz="1600" i="1" spc="100" dirty="0">
                <a:latin typeface="Times New Roman"/>
                <a:cs typeface="Times New Roman"/>
              </a:rPr>
              <a:t>e</a:t>
            </a:r>
            <a:r>
              <a:rPr sz="1350" i="1" spc="157" baseline="43209" dirty="0">
                <a:latin typeface="Times New Roman"/>
                <a:cs typeface="Times New Roman"/>
              </a:rPr>
              <a:t>x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r>
              <a:rPr sz="1600" i="1" spc="-9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30742" y="2729695"/>
            <a:ext cx="6200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dy</a:t>
            </a:r>
            <a:r>
              <a:rPr sz="1600" i="1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722054" y="2820130"/>
            <a:ext cx="5662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1</a:t>
            </a:r>
            <a:r>
              <a:rPr sz="1600" spc="-2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i="1" spc="105" dirty="0">
                <a:latin typeface="Times New Roman"/>
                <a:cs typeface="Times New Roman"/>
              </a:rPr>
              <a:t>y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53253" y="2650660"/>
            <a:ext cx="1494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052917" y="3227332"/>
            <a:ext cx="551329" cy="0"/>
          </a:xfrm>
          <a:custGeom>
            <a:avLst/>
            <a:gdLst/>
            <a:ahLst/>
            <a:cxnLst/>
            <a:rect l="l" t="t" r="r" b="b"/>
            <a:pathLst>
              <a:path w="468630">
                <a:moveTo>
                  <a:pt x="0" y="0"/>
                </a:moveTo>
                <a:lnTo>
                  <a:pt x="46863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630439" y="3144597"/>
            <a:ext cx="6566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dy</a:t>
            </a:r>
            <a:r>
              <a:rPr sz="1600" i="1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022736" y="3235031"/>
            <a:ext cx="5662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1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i="1" spc="120" dirty="0">
                <a:latin typeface="Times New Roman"/>
                <a:cs typeface="Times New Roman"/>
              </a:rPr>
              <a:t>y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30852" y="3134359"/>
            <a:ext cx="895724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300" spc="-15" baseline="-12626" dirty="0">
                <a:latin typeface="Symbol"/>
                <a:cs typeface="Symbol"/>
              </a:rPr>
              <a:t></a:t>
            </a:r>
            <a:r>
              <a:rPr sz="3300" spc="-480" baseline="-12626" dirty="0">
                <a:latin typeface="Times New Roman"/>
                <a:cs typeface="Times New Roman"/>
              </a:rPr>
              <a:t> </a:t>
            </a:r>
            <a:r>
              <a:rPr sz="1600" i="1" spc="100" dirty="0">
                <a:latin typeface="Times New Roman"/>
                <a:cs typeface="Times New Roman"/>
              </a:rPr>
              <a:t>e</a:t>
            </a:r>
            <a:r>
              <a:rPr sz="1350" i="1" spc="157" baseline="43209" dirty="0">
                <a:latin typeface="Times New Roman"/>
                <a:cs typeface="Times New Roman"/>
              </a:rPr>
              <a:t>x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r>
              <a:rPr sz="1600" i="1" spc="-9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3300" spc="-15" baseline="-12626" dirty="0">
                <a:latin typeface="Symbol"/>
                <a:cs typeface="Symbol"/>
              </a:rPr>
              <a:t></a:t>
            </a:r>
            <a:endParaRPr sz="3300" baseline="-12626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525222" y="3132695"/>
            <a:ext cx="19909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35609" algn="l"/>
              </a:tabLst>
            </a:pPr>
            <a:r>
              <a:rPr sz="1600" spc="-20" dirty="0">
                <a:latin typeface="Symbol"/>
                <a:cs typeface="Symbol"/>
              </a:rPr>
              <a:t></a:t>
            </a:r>
            <a:r>
              <a:rPr sz="1600" spc="-20" dirty="0">
                <a:latin typeface="Times New Roman"/>
                <a:cs typeface="Times New Roman"/>
              </a:rPr>
              <a:t>	</a:t>
            </a:r>
            <a:r>
              <a:rPr sz="1600" i="1" spc="100" dirty="0">
                <a:latin typeface="Times New Roman"/>
                <a:cs typeface="Times New Roman"/>
              </a:rPr>
              <a:t>e</a:t>
            </a:r>
            <a:r>
              <a:rPr sz="1350" i="1" baseline="43209" dirty="0">
                <a:latin typeface="Times New Roman"/>
                <a:cs typeface="Times New Roman"/>
              </a:rPr>
              <a:t>x </a:t>
            </a:r>
            <a:r>
              <a:rPr sz="1350" i="1" spc="3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ta</a:t>
            </a:r>
            <a:r>
              <a:rPr sz="1600" spc="120" dirty="0">
                <a:latin typeface="Times New Roman"/>
                <a:cs typeface="Times New Roman"/>
              </a:rPr>
              <a:t>n</a:t>
            </a:r>
            <a:r>
              <a:rPr sz="1350" spc="-7" baseline="43209" dirty="0">
                <a:latin typeface="Symbol"/>
                <a:cs typeface="Symbol"/>
              </a:rPr>
              <a:t></a:t>
            </a:r>
            <a:r>
              <a:rPr sz="1350" baseline="43209" dirty="0">
                <a:latin typeface="Times New Roman"/>
                <a:cs typeface="Times New Roman"/>
              </a:rPr>
              <a:t>1 </a:t>
            </a:r>
            <a:r>
              <a:rPr sz="1350" spc="15" baseline="43209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30749" y="3483577"/>
            <a:ext cx="14859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ta</a:t>
            </a:r>
            <a:r>
              <a:rPr sz="1600" spc="120" dirty="0">
                <a:latin typeface="Times New Roman"/>
                <a:cs typeface="Times New Roman"/>
              </a:rPr>
              <a:t>n</a:t>
            </a:r>
            <a:r>
              <a:rPr sz="1350" spc="-7" baseline="43209" dirty="0">
                <a:latin typeface="Symbol"/>
                <a:cs typeface="Symbol"/>
              </a:rPr>
              <a:t></a:t>
            </a:r>
            <a:r>
              <a:rPr sz="1350" baseline="43209" dirty="0">
                <a:latin typeface="Times New Roman"/>
                <a:cs typeface="Times New Roman"/>
              </a:rPr>
              <a:t>1 </a:t>
            </a:r>
            <a:r>
              <a:rPr sz="1350" spc="15" baseline="43209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i="1" spc="100" dirty="0">
                <a:latin typeface="Times New Roman"/>
                <a:cs typeface="Times New Roman"/>
              </a:rPr>
              <a:t>e</a:t>
            </a:r>
            <a:r>
              <a:rPr sz="1350" i="1" baseline="43209" dirty="0">
                <a:latin typeface="Times New Roman"/>
                <a:cs typeface="Times New Roman"/>
              </a:rPr>
              <a:t>x </a:t>
            </a:r>
            <a:r>
              <a:rPr sz="1350" i="1" spc="3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50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32392" y="3484746"/>
            <a:ext cx="20693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46735" algn="l"/>
              </a:tabLst>
            </a:pPr>
            <a:r>
              <a:rPr sz="1600" spc="-20" dirty="0">
                <a:latin typeface="Symbol"/>
                <a:cs typeface="Symbol"/>
              </a:rPr>
              <a:t></a:t>
            </a:r>
            <a:r>
              <a:rPr sz="1600" spc="-20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tan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e</a:t>
            </a:r>
            <a:r>
              <a:rPr sz="1350" i="1" baseline="43209" dirty="0">
                <a:latin typeface="Times New Roman"/>
                <a:cs typeface="Times New Roman"/>
              </a:rPr>
              <a:t>x </a:t>
            </a:r>
            <a:r>
              <a:rPr sz="1350" i="1" spc="3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55" dirty="0">
                <a:latin typeface="Times New Roman"/>
                <a:cs typeface="Times New Roman"/>
              </a:rPr>
              <a:t> </a:t>
            </a:r>
            <a:r>
              <a:rPr sz="1600" i="1" spc="95" dirty="0">
                <a:latin typeface="Times New Roman"/>
                <a:cs typeface="Times New Roman"/>
              </a:rPr>
              <a:t>C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32223" y="4024837"/>
            <a:ext cx="28687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(b)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688950" y="4092320"/>
            <a:ext cx="1340224" cy="0"/>
          </a:xfrm>
          <a:custGeom>
            <a:avLst/>
            <a:gdLst/>
            <a:ahLst/>
            <a:cxnLst/>
            <a:rect l="l" t="t" r="r" b="b"/>
            <a:pathLst>
              <a:path w="1139189">
                <a:moveTo>
                  <a:pt x="0" y="0"/>
                </a:moveTo>
                <a:lnTo>
                  <a:pt x="113919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85133" y="4092320"/>
            <a:ext cx="237565" cy="0"/>
          </a:xfrm>
          <a:custGeom>
            <a:avLst/>
            <a:gdLst/>
            <a:ahLst/>
            <a:cxnLst/>
            <a:rect l="l" t="t" r="r" b="b"/>
            <a:pathLst>
              <a:path w="201930">
                <a:moveTo>
                  <a:pt x="0" y="0"/>
                </a:moveTo>
                <a:lnTo>
                  <a:pt x="111315" y="0"/>
                </a:lnTo>
                <a:lnTo>
                  <a:pt x="101511" y="0"/>
                </a:lnTo>
                <a:lnTo>
                  <a:pt x="20146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183641" y="4110248"/>
            <a:ext cx="184747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33070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dx	</a:t>
            </a:r>
            <a:r>
              <a:rPr sz="1600" spc="-10" dirty="0">
                <a:latin typeface="Times New Roman"/>
                <a:cs typeface="Times New Roman"/>
              </a:rPr>
              <a:t>sin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-6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-16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81727" y="3928479"/>
            <a:ext cx="173317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54990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dy	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25" dirty="0">
                <a:latin typeface="Times New Roman"/>
                <a:cs typeface="Times New Roman"/>
              </a:rPr>
              <a:t>(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r>
              <a:rPr sz="1600" spc="-22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ln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spc="-140" dirty="0">
                <a:latin typeface="Times New Roman"/>
                <a:cs typeface="Times New Roman"/>
              </a:rPr>
              <a:t>1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483883" y="4009577"/>
            <a:ext cx="58651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717039" algn="l"/>
                <a:tab pos="2184400" algn="l"/>
              </a:tabLst>
            </a:pP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10" dirty="0">
                <a:latin typeface="Times New Roman"/>
                <a:cs typeface="Times New Roman"/>
              </a:rPr>
              <a:t>	</a:t>
            </a:r>
            <a:r>
              <a:rPr sz="1600" spc="-20" dirty="0">
                <a:latin typeface="Symbol"/>
                <a:cs typeface="Symbol"/>
              </a:rPr>
              <a:t></a:t>
            </a:r>
            <a:r>
              <a:rPr sz="1600" spc="-2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(sin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-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-1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cos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i="1" spc="55" dirty="0">
                <a:latin typeface="Times New Roman"/>
                <a:cs typeface="Times New Roman"/>
              </a:rPr>
              <a:t>y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r>
              <a:rPr sz="1600" i="1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25" dirty="0">
                <a:latin typeface="Times New Roman"/>
                <a:cs typeface="Times New Roman"/>
              </a:rPr>
              <a:t>(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r>
              <a:rPr sz="1600" spc="-2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ln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spc="-9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spc="-140" dirty="0">
                <a:latin typeface="Times New Roman"/>
                <a:cs typeface="Times New Roman"/>
              </a:rPr>
              <a:t>1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30749" y="4360446"/>
            <a:ext cx="4772211" cy="7797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300" spc="-15" baseline="-12626" dirty="0">
                <a:latin typeface="Symbol"/>
                <a:cs typeface="Symbol"/>
              </a:rPr>
              <a:t></a:t>
            </a:r>
            <a:r>
              <a:rPr sz="3300" spc="-480" baseline="-12626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(sin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-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-1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cos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r>
              <a:rPr sz="1600" i="1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3300" spc="-15" baseline="-12626" dirty="0">
                <a:latin typeface="Symbol"/>
                <a:cs typeface="Symbol"/>
              </a:rPr>
              <a:t></a:t>
            </a:r>
            <a:r>
              <a:rPr sz="3300" spc="-337" baseline="-12626" dirty="0">
                <a:latin typeface="Times New Roman"/>
                <a:cs typeface="Times New Roman"/>
              </a:rPr>
              <a:t> 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25" dirty="0">
                <a:latin typeface="Times New Roman"/>
                <a:cs typeface="Times New Roman"/>
              </a:rPr>
              <a:t>(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r>
              <a:rPr sz="1600" spc="-22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ln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spc="-135" dirty="0">
                <a:latin typeface="Times New Roman"/>
                <a:cs typeface="Times New Roman"/>
              </a:rPr>
              <a:t>1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r>
              <a:rPr sz="1600" i="1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3300" spc="-15" baseline="-12626" dirty="0">
                <a:latin typeface="Symbol"/>
                <a:cs typeface="Symbol"/>
              </a:rPr>
              <a:t></a:t>
            </a:r>
            <a:r>
              <a:rPr sz="3300" spc="-517" baseline="-12626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sin(</a:t>
            </a:r>
            <a:r>
              <a:rPr sz="1600" spc="-200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r>
              <a:rPr sz="1600" i="1" spc="-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3300" spc="-15" baseline="-12626" dirty="0">
                <a:latin typeface="Symbol"/>
                <a:cs typeface="Symbol"/>
              </a:rPr>
              <a:t></a:t>
            </a:r>
            <a:r>
              <a:rPr sz="3300" spc="-217" baseline="-12626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-1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cos(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r>
              <a:rPr sz="1600" i="1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spc="40" dirty="0">
                <a:latin typeface="Times New Roman"/>
                <a:cs typeface="Times New Roman"/>
              </a:rPr>
              <a:t>2</a:t>
            </a:r>
            <a:r>
              <a:rPr sz="3300" spc="-15" baseline="-12626" dirty="0">
                <a:latin typeface="Symbol"/>
                <a:cs typeface="Symbol"/>
              </a:rPr>
              <a:t></a:t>
            </a:r>
            <a:r>
              <a:rPr sz="3300" spc="-337" baseline="-12626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spc="-1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ln</a:t>
            </a:r>
            <a:r>
              <a:rPr sz="1600" spc="8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3300" spc="-15" baseline="-12626" dirty="0">
                <a:latin typeface="Symbol"/>
                <a:cs typeface="Symbol"/>
              </a:rPr>
              <a:t></a:t>
            </a:r>
            <a:r>
              <a:rPr sz="3300" spc="-337" baseline="-12626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xdx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153809" y="5087300"/>
            <a:ext cx="242047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758927" y="5087300"/>
            <a:ext cx="242047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945854" y="5087300"/>
            <a:ext cx="242047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10748" y="5087300"/>
            <a:ext cx="138206" cy="0"/>
          </a:xfrm>
          <a:custGeom>
            <a:avLst/>
            <a:gdLst/>
            <a:ahLst/>
            <a:cxnLst/>
            <a:rect l="l" t="t" r="r" b="b"/>
            <a:pathLst>
              <a:path w="117475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127297" y="4925989"/>
            <a:ext cx="4170082" cy="4231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750" indent="-146050">
              <a:lnSpc>
                <a:spcPct val="100000"/>
              </a:lnSpc>
              <a:buFont typeface="Symbol"/>
              <a:buChar char=""/>
              <a:tabLst>
                <a:tab pos="159385" algn="l"/>
              </a:tabLst>
            </a:pPr>
            <a:r>
              <a:rPr sz="1600" dirty="0">
                <a:latin typeface="Times New Roman"/>
                <a:cs typeface="Times New Roman"/>
              </a:rPr>
              <a:t>cos(</a:t>
            </a:r>
            <a:r>
              <a:rPr sz="1600" spc="-220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2750" spc="-395" dirty="0">
                <a:latin typeface="Symbol"/>
                <a:cs typeface="Symbol"/>
              </a:rPr>
              <a:t>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-1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sin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3300" baseline="-12626" dirty="0">
                <a:latin typeface="Symbol"/>
                <a:cs typeface="Symbol"/>
              </a:rPr>
              <a:t></a:t>
            </a:r>
            <a:r>
              <a:rPr sz="3300" spc="-517" baseline="-12626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sin(</a:t>
            </a:r>
            <a:r>
              <a:rPr sz="1600" spc="-200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40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</a:t>
            </a:r>
            <a:r>
              <a:rPr sz="1600" i="1" spc="75" dirty="0">
                <a:latin typeface="Times New Roman"/>
                <a:cs typeface="Times New Roman"/>
              </a:rPr>
              <a:t>y</a:t>
            </a:r>
            <a:r>
              <a:rPr sz="2750" spc="-340" dirty="0">
                <a:latin typeface="Symbol"/>
                <a:cs typeface="Symbol"/>
              </a:rPr>
              <a:t>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2</a:t>
            </a:r>
            <a:r>
              <a:rPr sz="2400" spc="1275" baseline="-17361" dirty="0">
                <a:latin typeface="Symbol"/>
                <a:cs typeface="Symbol"/>
              </a:rPr>
              <a:t>⎢</a:t>
            </a:r>
            <a:r>
              <a:rPr sz="1600" dirty="0">
                <a:latin typeface="Times New Roman"/>
                <a:cs typeface="Times New Roman"/>
              </a:rPr>
              <a:t>ln</a:t>
            </a:r>
            <a:r>
              <a:rPr sz="1600" spc="9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20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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2400" i="1" spc="-15" baseline="34722" dirty="0">
                <a:latin typeface="Times New Roman"/>
                <a:cs typeface="Times New Roman"/>
              </a:rPr>
              <a:t>x</a:t>
            </a:r>
            <a:endParaRPr sz="2400" baseline="34722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433179" y="4920897"/>
            <a:ext cx="2172447" cy="397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275">
              <a:lnSpc>
                <a:spcPts val="1160"/>
              </a:lnSpc>
              <a:tabLst>
                <a:tab pos="668020" algn="l"/>
                <a:tab pos="1012825" algn="l"/>
                <a:tab pos="1304290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x	</a:t>
            </a:r>
            <a:r>
              <a:rPr sz="1600" spc="-10" dirty="0">
                <a:latin typeface="Times New Roman"/>
                <a:cs typeface="Times New Roman"/>
              </a:rPr>
              <a:t>1	</a:t>
            </a:r>
            <a:r>
              <a:rPr sz="2400" spc="1267" baseline="1736" dirty="0">
                <a:latin typeface="Symbol"/>
                <a:cs typeface="Symbol"/>
              </a:rPr>
              <a:t>⎤</a:t>
            </a:r>
            <a:r>
              <a:rPr sz="2400" spc="1267" baseline="1736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  <a:tabLst>
                <a:tab pos="514350" algn="l"/>
                <a:tab pos="812800" algn="l"/>
                <a:tab pos="1544955" algn="l"/>
              </a:tabLst>
            </a:pPr>
            <a:r>
              <a:rPr sz="1600" dirty="0">
                <a:latin typeface="Symbol"/>
                <a:cs typeface="Symbol"/>
              </a:rPr>
              <a:t>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3300" baseline="-12626" dirty="0">
                <a:latin typeface="Symbol"/>
                <a:cs typeface="Symbol"/>
              </a:rPr>
              <a:t></a:t>
            </a:r>
            <a:r>
              <a:rPr sz="3300" baseline="-12626" dirty="0">
                <a:latin typeface="Times New Roman"/>
                <a:cs typeface="Times New Roman"/>
              </a:rPr>
              <a:t>	</a:t>
            </a:r>
            <a:r>
              <a:rPr sz="1600" dirty="0">
                <a:latin typeface="Symbol"/>
                <a:cs typeface="Symbol"/>
              </a:rPr>
              <a:t>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d</a:t>
            </a:r>
            <a:r>
              <a:rPr sz="1600" i="1" spc="50" dirty="0">
                <a:latin typeface="Times New Roman"/>
                <a:cs typeface="Times New Roman"/>
              </a:rPr>
              <a:t>x</a:t>
            </a:r>
            <a:r>
              <a:rPr sz="2400" spc="1267" baseline="-17361" dirty="0">
                <a:latin typeface="Symbol"/>
                <a:cs typeface="Symbol"/>
              </a:rPr>
              <a:t>⎥</a:t>
            </a:r>
            <a:r>
              <a:rPr sz="2400" spc="-104" baseline="-17361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809443" y="5107705"/>
            <a:ext cx="5446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9410" algn="l"/>
              </a:tabLst>
            </a:pPr>
            <a:r>
              <a:rPr sz="1600" dirty="0">
                <a:latin typeface="Times New Roman"/>
                <a:cs typeface="Times New Roman"/>
              </a:rPr>
              <a:t>2	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610051" y="5133447"/>
            <a:ext cx="1217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844" dirty="0">
                <a:latin typeface="Symbol"/>
                <a:cs typeface="Symbol"/>
              </a:rPr>
              <a:t>⎦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525384" y="5535920"/>
            <a:ext cx="242047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998719" y="5535920"/>
            <a:ext cx="242047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1127043" y="5133446"/>
            <a:ext cx="3541806" cy="7668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52400" algn="r">
              <a:lnSpc>
                <a:spcPct val="100000"/>
              </a:lnSpc>
            </a:pPr>
            <a:r>
              <a:rPr sz="1600" spc="844" dirty="0">
                <a:latin typeface="Symbol"/>
                <a:cs typeface="Symbol"/>
              </a:rPr>
              <a:t>⎣</a:t>
            </a:r>
            <a:endParaRPr sz="1600">
              <a:latin typeface="Symbol"/>
              <a:cs typeface="Symbo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700">
              <a:latin typeface="Times New Roman"/>
              <a:cs typeface="Times New Roman"/>
            </a:endParaRPr>
          </a:p>
          <a:p>
            <a:pPr marL="158750" indent="-146050">
              <a:lnSpc>
                <a:spcPct val="100000"/>
              </a:lnSpc>
              <a:buFont typeface="Symbol"/>
              <a:buChar char=""/>
              <a:tabLst>
                <a:tab pos="159385" algn="l"/>
              </a:tabLst>
            </a:pPr>
            <a:r>
              <a:rPr sz="1600" dirty="0">
                <a:latin typeface="Times New Roman"/>
                <a:cs typeface="Times New Roman"/>
              </a:rPr>
              <a:t>cos(</a:t>
            </a:r>
            <a:r>
              <a:rPr sz="1600" spc="-215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-1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sin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i="1" spc="90" dirty="0">
                <a:latin typeface="Times New Roman"/>
                <a:cs typeface="Times New Roman"/>
              </a:rPr>
              <a:t>x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-142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ln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90" dirty="0">
                <a:latin typeface="Times New Roman"/>
                <a:cs typeface="Times New Roman"/>
              </a:rPr>
              <a:t> </a:t>
            </a:r>
            <a:r>
              <a:rPr sz="2400" i="1" spc="-15" baseline="34722" dirty="0">
                <a:latin typeface="Times New Roman"/>
                <a:cs typeface="Times New Roman"/>
              </a:rPr>
              <a:t>x</a:t>
            </a:r>
            <a:endParaRPr sz="2400" baseline="34722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373431" y="4920897"/>
            <a:ext cx="1217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844" dirty="0">
                <a:latin typeface="Symbol"/>
                <a:cs typeface="Symbol"/>
              </a:rPr>
              <a:t>⎡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996355" y="5107705"/>
            <a:ext cx="1494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203443" y="5107705"/>
            <a:ext cx="1494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075245" y="4913146"/>
            <a:ext cx="97118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888272" y="4913146"/>
            <a:ext cx="97118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282213" y="4913146"/>
            <a:ext cx="97118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289474" y="5453573"/>
            <a:ext cx="36904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804425" y="5374610"/>
            <a:ext cx="3376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3515" indent="-170815">
              <a:lnSpc>
                <a:spcPct val="100000"/>
              </a:lnSpc>
              <a:buFont typeface="Symbol"/>
              <a:buChar char=""/>
              <a:tabLst>
                <a:tab pos="184150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575899" y="5556261"/>
            <a:ext cx="62304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14655" algn="l"/>
              </a:tabLst>
            </a:pPr>
            <a:r>
              <a:rPr sz="1600" dirty="0">
                <a:latin typeface="Times New Roman"/>
                <a:cs typeface="Times New Roman"/>
              </a:rPr>
              <a:t>2	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128110" y="5361766"/>
            <a:ext cx="97118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654774" y="5361766"/>
            <a:ext cx="97118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149528" y="5769051"/>
            <a:ext cx="193189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-1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sin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-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i="1" spc="95" dirty="0">
                <a:latin typeface="Times New Roman"/>
                <a:cs typeface="Times New Roman"/>
              </a:rPr>
              <a:t>x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baseline="43209" dirty="0">
                <a:latin typeface="Times New Roman"/>
                <a:cs typeface="Times New Roman"/>
              </a:rPr>
              <a:t> </a:t>
            </a:r>
            <a:r>
              <a:rPr sz="1350" spc="-142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ln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C</a:t>
            </a:r>
            <a:r>
              <a:rPr sz="1600" i="1" spc="-1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>
            <a:spLocks noGrp="1"/>
          </p:cNvSpPr>
          <p:nvPr>
            <p:ph type="sldNum" sz="quarter" idx="4294967295"/>
          </p:nvPr>
        </p:nvSpPr>
        <p:spPr>
          <a:xfrm>
            <a:off x="7998011" y="6110819"/>
            <a:ext cx="3287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ct val="10000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pPr marL="101600">
                <a:lnSpc>
                  <a:spcPct val="100000"/>
                </a:lnSpc>
              </a:pPr>
              <a:t>3</a:t>
            </a:fld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88372" y="910924"/>
            <a:ext cx="25026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122440" y="0"/>
                </a:lnTo>
                <a:lnTo>
                  <a:pt x="101523" y="0"/>
                </a:lnTo>
                <a:lnTo>
                  <a:pt x="212597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32223" y="816696"/>
            <a:ext cx="111162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(c)</a:t>
            </a:r>
            <a:r>
              <a:rPr sz="1400" b="1" spc="150" dirty="0">
                <a:latin typeface="Times New Roman"/>
                <a:cs typeface="Times New Roman"/>
              </a:rPr>
              <a:t> </a:t>
            </a:r>
            <a:r>
              <a:rPr sz="1600" i="1" spc="100" dirty="0">
                <a:latin typeface="Times New Roman"/>
                <a:cs typeface="Times New Roman"/>
              </a:rPr>
              <a:t>e</a:t>
            </a:r>
            <a:r>
              <a:rPr sz="1350" i="1" spc="52" baseline="43209" dirty="0">
                <a:latin typeface="Times New Roman"/>
                <a:cs typeface="Times New Roman"/>
              </a:rPr>
              <a:t>x</a:t>
            </a:r>
            <a:r>
              <a:rPr sz="1350" baseline="43209" dirty="0">
                <a:latin typeface="Symbol"/>
                <a:cs typeface="Symbol"/>
              </a:rPr>
              <a:t></a:t>
            </a:r>
            <a:r>
              <a:rPr sz="1350" spc="-150" baseline="43209" dirty="0">
                <a:latin typeface="Times New Roman"/>
                <a:cs typeface="Times New Roman"/>
              </a:rPr>
              <a:t> </a:t>
            </a:r>
            <a:r>
              <a:rPr sz="1350" i="1" spc="172" baseline="43209" dirty="0">
                <a:latin typeface="Times New Roman"/>
                <a:cs typeface="Times New Roman"/>
              </a:rPr>
              <a:t>y</a:t>
            </a:r>
            <a:r>
              <a:rPr sz="1600" i="1" spc="-10" dirty="0">
                <a:latin typeface="Times New Roman"/>
                <a:cs typeface="Times New Roman"/>
              </a:rPr>
              <a:t>dx </a:t>
            </a:r>
            <a:r>
              <a:rPr sz="160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84188" y="749614"/>
            <a:ext cx="255494" cy="5711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 marR="5080" indent="-57150">
              <a:lnSpc>
                <a:spcPct val="116199"/>
              </a:lnSpc>
            </a:pPr>
            <a:r>
              <a:rPr sz="1600" i="1" spc="-10" dirty="0">
                <a:latin typeface="Times New Roman"/>
                <a:cs typeface="Times New Roman"/>
              </a:rPr>
              <a:t>dy 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138570" y="910924"/>
            <a:ext cx="25026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122440" y="0"/>
                </a:lnTo>
                <a:lnTo>
                  <a:pt x="101523" y="0"/>
                </a:lnTo>
                <a:lnTo>
                  <a:pt x="21259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591709" y="817867"/>
            <a:ext cx="150233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69595" algn="l"/>
              </a:tabLst>
            </a:pPr>
            <a:r>
              <a:rPr sz="1600" spc="-20" dirty="0">
                <a:latin typeface="Symbol"/>
                <a:cs typeface="Symbol"/>
              </a:rPr>
              <a:t></a:t>
            </a:r>
            <a:r>
              <a:rPr sz="1600" spc="-20" dirty="0">
                <a:latin typeface="Times New Roman"/>
                <a:cs typeface="Times New Roman"/>
              </a:rPr>
              <a:t>	</a:t>
            </a:r>
            <a:r>
              <a:rPr sz="1600" i="1" spc="100" dirty="0">
                <a:latin typeface="Times New Roman"/>
                <a:cs typeface="Times New Roman"/>
              </a:rPr>
              <a:t>e</a:t>
            </a:r>
            <a:r>
              <a:rPr sz="1350" i="1" spc="120" baseline="43209" dirty="0">
                <a:latin typeface="Times New Roman"/>
                <a:cs typeface="Times New Roman"/>
              </a:rPr>
              <a:t>x</a:t>
            </a:r>
            <a:r>
              <a:rPr sz="1600" i="1" spc="140" dirty="0">
                <a:latin typeface="Times New Roman"/>
                <a:cs typeface="Times New Roman"/>
              </a:rPr>
              <a:t>e</a:t>
            </a:r>
            <a:r>
              <a:rPr sz="1350" i="1" spc="179" baseline="43209" dirty="0">
                <a:latin typeface="Times New Roman"/>
                <a:cs typeface="Times New Roman"/>
              </a:rPr>
              <a:t>y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r>
              <a:rPr sz="1600" i="1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34386" y="749614"/>
            <a:ext cx="255494" cy="5711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 marR="5080" indent="-57150">
              <a:lnSpc>
                <a:spcPct val="116199"/>
              </a:lnSpc>
            </a:pPr>
            <a:r>
              <a:rPr sz="1600" i="1" spc="-10" dirty="0">
                <a:latin typeface="Times New Roman"/>
                <a:cs typeface="Times New Roman"/>
              </a:rPr>
              <a:t>dy 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930998" y="1302368"/>
            <a:ext cx="25026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122440" y="0"/>
                </a:lnTo>
                <a:lnTo>
                  <a:pt x="101523" y="0"/>
                </a:lnTo>
                <a:lnTo>
                  <a:pt x="212597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138652" y="1141066"/>
            <a:ext cx="2705100" cy="7745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20"/>
              </a:lnSpc>
            </a:pP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spc="95" dirty="0">
                <a:latin typeface="Times New Roman"/>
                <a:cs typeface="Times New Roman"/>
              </a:rPr>
              <a:t>e</a:t>
            </a:r>
            <a:r>
              <a:rPr sz="1350" i="1" spc="150" baseline="43209" dirty="0">
                <a:latin typeface="Times New Roman"/>
                <a:cs typeface="Times New Roman"/>
              </a:rPr>
              <a:t>x</a:t>
            </a:r>
            <a:r>
              <a:rPr sz="1600" i="1" spc="-10" dirty="0">
                <a:latin typeface="Times New Roman"/>
                <a:cs typeface="Times New Roman"/>
              </a:rPr>
              <a:t>dx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2400" i="1" spc="-15" baseline="34722" dirty="0">
                <a:latin typeface="Times New Roman"/>
                <a:cs typeface="Times New Roman"/>
              </a:rPr>
              <a:t>dy</a:t>
            </a:r>
            <a:endParaRPr sz="2400" baseline="34722">
              <a:latin typeface="Times New Roman"/>
              <a:cs typeface="Times New Roman"/>
            </a:endParaRPr>
          </a:p>
          <a:p>
            <a:pPr marL="687070">
              <a:lnSpc>
                <a:spcPts val="1220"/>
              </a:lnSpc>
            </a:pPr>
            <a:r>
              <a:rPr sz="2400" i="1" spc="225" baseline="-24305" dirty="0">
                <a:latin typeface="Times New Roman"/>
                <a:cs typeface="Times New Roman"/>
              </a:rPr>
              <a:t>e</a:t>
            </a:r>
            <a:r>
              <a:rPr sz="900" i="1" dirty="0">
                <a:latin typeface="Times New Roman"/>
                <a:cs typeface="Times New Roman"/>
              </a:rPr>
              <a:t>y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69"/>
              </a:spcBef>
              <a:tabLst>
                <a:tab pos="2085339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spc="90" dirty="0">
                <a:latin typeface="Times New Roman"/>
                <a:cs typeface="Times New Roman"/>
              </a:rPr>
              <a:t>e</a:t>
            </a:r>
            <a:r>
              <a:rPr sz="1350" i="1" baseline="43209" dirty="0">
                <a:latin typeface="Times New Roman"/>
                <a:cs typeface="Times New Roman"/>
              </a:rPr>
              <a:t>x </a:t>
            </a:r>
            <a:r>
              <a:rPr sz="1350" i="1" spc="44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3300" baseline="-12626" dirty="0">
                <a:latin typeface="Symbol"/>
                <a:cs typeface="Symbol"/>
              </a:rPr>
              <a:t></a:t>
            </a:r>
            <a:r>
              <a:rPr sz="3300" spc="-487" baseline="-12626" dirty="0">
                <a:latin typeface="Times New Roman"/>
                <a:cs typeface="Times New Roman"/>
              </a:rPr>
              <a:t> </a:t>
            </a:r>
            <a:r>
              <a:rPr sz="1600" i="1" spc="100" dirty="0">
                <a:latin typeface="Times New Roman"/>
                <a:cs typeface="Times New Roman"/>
              </a:rPr>
              <a:t>e</a:t>
            </a:r>
            <a:r>
              <a:rPr sz="1350" i="1" spc="157" baseline="43209" dirty="0">
                <a:latin typeface="Times New Roman"/>
                <a:cs typeface="Times New Roman"/>
              </a:rPr>
              <a:t>x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r>
              <a:rPr sz="1600" i="1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i="1" spc="70" dirty="0">
                <a:latin typeface="Times New Roman"/>
                <a:cs typeface="Times New Roman"/>
              </a:rPr>
              <a:t>e</a:t>
            </a:r>
            <a:r>
              <a:rPr sz="1350" baseline="43209" dirty="0">
                <a:latin typeface="Symbol"/>
                <a:cs typeface="Symbol"/>
              </a:rPr>
              <a:t></a:t>
            </a:r>
            <a:r>
              <a:rPr sz="1350" spc="-97" baseline="43209" dirty="0">
                <a:latin typeface="Times New Roman"/>
                <a:cs typeface="Times New Roman"/>
              </a:rPr>
              <a:t> </a:t>
            </a:r>
            <a:r>
              <a:rPr sz="1350" i="1" baseline="43209" dirty="0">
                <a:latin typeface="Times New Roman"/>
                <a:cs typeface="Times New Roman"/>
              </a:rPr>
              <a:t>y  </a:t>
            </a:r>
            <a:r>
              <a:rPr sz="1350" i="1" spc="-165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C</a:t>
            </a:r>
            <a:r>
              <a:rPr sz="1600" i="1" dirty="0">
                <a:latin typeface="Times New Roman"/>
                <a:cs typeface="Times New Roman"/>
              </a:rPr>
              <a:t>	</a:t>
            </a:r>
            <a:r>
              <a:rPr sz="1600" dirty="0">
                <a:latin typeface="Symbol"/>
                <a:cs typeface="Symbol"/>
              </a:rPr>
              <a:t>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85285" y="1219906"/>
            <a:ext cx="2652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20" dirty="0">
                <a:latin typeface="Symbol"/>
                <a:cs typeface="Symbol"/>
              </a:rPr>
              <a:t>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33524" y="1208352"/>
            <a:ext cx="18288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60095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spc="100" dirty="0">
                <a:latin typeface="Times New Roman"/>
                <a:cs typeface="Times New Roman"/>
              </a:rPr>
              <a:t>e</a:t>
            </a:r>
            <a:r>
              <a:rPr sz="1350" i="1" spc="142" baseline="43209" dirty="0">
                <a:latin typeface="Times New Roman"/>
                <a:cs typeface="Times New Roman"/>
              </a:rPr>
              <a:t>x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r>
              <a:rPr sz="1600" i="1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i="1" spc="65" dirty="0">
                <a:latin typeface="Times New Roman"/>
                <a:cs typeface="Times New Roman"/>
              </a:rPr>
              <a:t>e</a:t>
            </a:r>
            <a:r>
              <a:rPr sz="1350" spc="-7" baseline="43209" dirty="0">
                <a:latin typeface="Symbol"/>
                <a:cs typeface="Symbol"/>
              </a:rPr>
              <a:t></a:t>
            </a:r>
            <a:r>
              <a:rPr sz="1350" spc="-97" baseline="43209" dirty="0">
                <a:latin typeface="Times New Roman"/>
                <a:cs typeface="Times New Roman"/>
              </a:rPr>
              <a:t> </a:t>
            </a:r>
            <a:r>
              <a:rPr sz="1350" i="1" spc="165" baseline="43209" dirty="0">
                <a:latin typeface="Times New Roman"/>
                <a:cs typeface="Times New Roman"/>
              </a:rPr>
              <a:t>y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r>
              <a:rPr sz="1600" i="1" spc="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98876" y="1220444"/>
            <a:ext cx="1690594" cy="7771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20" algn="ctr">
              <a:lnSpc>
                <a:spcPct val="100000"/>
              </a:lnSpc>
            </a:pPr>
            <a:r>
              <a:rPr sz="2200" spc="-10" dirty="0">
                <a:latin typeface="Symbol"/>
                <a:cs typeface="Symbol"/>
              </a:rPr>
              <a:t></a:t>
            </a:r>
            <a:endParaRPr sz="2200">
              <a:latin typeface="Symbol"/>
              <a:cs typeface="Symbol"/>
            </a:endParaRPr>
          </a:p>
          <a:p>
            <a:pPr algn="ctr">
              <a:lnSpc>
                <a:spcPct val="100000"/>
              </a:lnSpc>
              <a:spcBef>
                <a:spcPts val="1475"/>
              </a:spcBef>
            </a:pPr>
            <a:r>
              <a:rPr sz="1600" i="1" spc="-15" dirty="0">
                <a:latin typeface="Times New Roman"/>
                <a:cs typeface="Times New Roman"/>
              </a:rPr>
              <a:t>x</a:t>
            </a:r>
            <a:r>
              <a:rPr sz="1600" i="1" spc="90" dirty="0">
                <a:latin typeface="Times New Roman"/>
                <a:cs typeface="Times New Roman"/>
              </a:rPr>
              <a:t>e</a:t>
            </a:r>
            <a:r>
              <a:rPr sz="1350" i="1" baseline="43209" dirty="0">
                <a:latin typeface="Times New Roman"/>
                <a:cs typeface="Times New Roman"/>
              </a:rPr>
              <a:t>x </a:t>
            </a:r>
            <a:r>
              <a:rPr sz="1350" i="1" spc="44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i="1" spc="100" dirty="0">
                <a:latin typeface="Times New Roman"/>
                <a:cs typeface="Times New Roman"/>
              </a:rPr>
              <a:t>e</a:t>
            </a:r>
            <a:r>
              <a:rPr sz="1350" i="1" baseline="43209" dirty="0">
                <a:latin typeface="Times New Roman"/>
                <a:cs typeface="Times New Roman"/>
              </a:rPr>
              <a:t>x </a:t>
            </a:r>
            <a:r>
              <a:rPr sz="1350" i="1" spc="44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i="1" spc="70" dirty="0">
                <a:latin typeface="Times New Roman"/>
                <a:cs typeface="Times New Roman"/>
              </a:rPr>
              <a:t>e</a:t>
            </a:r>
            <a:r>
              <a:rPr sz="1350" baseline="43209" dirty="0">
                <a:latin typeface="Symbol"/>
                <a:cs typeface="Symbol"/>
              </a:rPr>
              <a:t></a:t>
            </a:r>
            <a:r>
              <a:rPr sz="1350" spc="-97" baseline="43209" dirty="0">
                <a:latin typeface="Times New Roman"/>
                <a:cs typeface="Times New Roman"/>
              </a:rPr>
              <a:t> </a:t>
            </a:r>
            <a:r>
              <a:rPr sz="1350" i="1" baseline="43209" dirty="0">
                <a:latin typeface="Times New Roman"/>
                <a:cs typeface="Times New Roman"/>
              </a:rPr>
              <a:t>y  </a:t>
            </a:r>
            <a:r>
              <a:rPr sz="1350" i="1" spc="-165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93989" y="1220444"/>
            <a:ext cx="120276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10" dirty="0">
                <a:latin typeface="Symbol"/>
                <a:cs typeface="Symbol"/>
              </a:rPr>
              <a:t>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32224" y="2005346"/>
            <a:ext cx="3405094" cy="6078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i="1" u="heavy" dirty="0">
                <a:latin typeface="Times New Roman"/>
                <a:cs typeface="Times New Roman"/>
              </a:rPr>
              <a:t>No</a:t>
            </a:r>
            <a:r>
              <a:rPr sz="1600" b="1" i="1" u="heavy" spc="-10" dirty="0">
                <a:latin typeface="Times New Roman"/>
                <a:cs typeface="Times New Roman"/>
              </a:rPr>
              <a:t>t</a:t>
            </a:r>
            <a:r>
              <a:rPr sz="1600" b="1" i="1" u="heavy" dirty="0">
                <a:latin typeface="Times New Roman"/>
                <a:cs typeface="Times New Roman"/>
              </a:rPr>
              <a:t>es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1400" spc="-10" dirty="0">
                <a:latin typeface="Times New Roman"/>
                <a:cs typeface="Times New Roman"/>
              </a:rPr>
              <a:t>1) 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350" baseline="-24691" dirty="0">
                <a:latin typeface="Times New Roman"/>
                <a:cs typeface="Times New Roman"/>
              </a:rPr>
              <a:t>1</a:t>
            </a:r>
            <a:r>
              <a:rPr sz="1350" spc="-172" baseline="-24691" dirty="0">
                <a:latin typeface="Times New Roman"/>
                <a:cs typeface="Times New Roman"/>
              </a:rPr>
              <a:t> </a:t>
            </a:r>
            <a:r>
              <a:rPr sz="1600" spc="12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114" dirty="0">
                <a:latin typeface="Times New Roman"/>
                <a:cs typeface="Times New Roman"/>
              </a:rPr>
              <a:t>)</a:t>
            </a:r>
            <a:r>
              <a:rPr sz="1600" i="1" spc="-15" dirty="0">
                <a:latin typeface="Times New Roman"/>
                <a:cs typeface="Times New Roman"/>
              </a:rPr>
              <a:t>g</a:t>
            </a:r>
            <a:r>
              <a:rPr sz="1350" baseline="-24691" dirty="0">
                <a:latin typeface="Times New Roman"/>
                <a:cs typeface="Times New Roman"/>
              </a:rPr>
              <a:t>1</a:t>
            </a:r>
            <a:r>
              <a:rPr sz="1350" spc="-172" baseline="-24691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spc="-204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4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r>
              <a:rPr sz="1600" i="1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80" dirty="0">
                <a:latin typeface="Times New Roman"/>
                <a:cs typeface="Times New Roman"/>
              </a:rPr>
              <a:t> </a:t>
            </a:r>
            <a:r>
              <a:rPr sz="1600" i="1" spc="80" dirty="0">
                <a:latin typeface="Times New Roman"/>
                <a:cs typeface="Times New Roman"/>
              </a:rPr>
              <a:t>f</a:t>
            </a:r>
            <a:r>
              <a:rPr sz="1350" baseline="-24691" dirty="0">
                <a:latin typeface="Times New Roman"/>
                <a:cs typeface="Times New Roman"/>
              </a:rPr>
              <a:t>2</a:t>
            </a:r>
            <a:r>
              <a:rPr sz="1350" spc="-75" baseline="-24691" dirty="0">
                <a:latin typeface="Times New Roman"/>
                <a:cs typeface="Times New Roman"/>
              </a:rPr>
              <a:t> </a:t>
            </a:r>
            <a:r>
              <a:rPr sz="1600" spc="12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114" dirty="0">
                <a:latin typeface="Times New Roman"/>
                <a:cs typeface="Times New Roman"/>
              </a:rPr>
              <a:t>)</a:t>
            </a:r>
            <a:r>
              <a:rPr sz="1600" i="1" spc="75" dirty="0">
                <a:latin typeface="Times New Roman"/>
                <a:cs typeface="Times New Roman"/>
              </a:rPr>
              <a:t>g</a:t>
            </a:r>
            <a:r>
              <a:rPr sz="1350" baseline="-24691" dirty="0">
                <a:latin typeface="Times New Roman"/>
                <a:cs typeface="Times New Roman"/>
              </a:rPr>
              <a:t>2</a:t>
            </a:r>
            <a:r>
              <a:rPr sz="1350" spc="-60" baseline="-24691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spc="-215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40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dx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092253" y="2231185"/>
            <a:ext cx="99582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Separable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32238" y="2562144"/>
            <a:ext cx="20544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2)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103555" y="2629660"/>
            <a:ext cx="536388" cy="0"/>
          </a:xfrm>
          <a:custGeom>
            <a:avLst/>
            <a:gdLst/>
            <a:ahLst/>
            <a:cxnLst/>
            <a:rect l="l" t="t" r="r" b="b"/>
            <a:pathLst>
              <a:path w="455930">
                <a:moveTo>
                  <a:pt x="0" y="0"/>
                </a:moveTo>
                <a:lnTo>
                  <a:pt x="455675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39875" y="2629660"/>
            <a:ext cx="561788" cy="0"/>
          </a:xfrm>
          <a:custGeom>
            <a:avLst/>
            <a:gdLst/>
            <a:ahLst/>
            <a:cxnLst/>
            <a:rect l="l" t="t" r="r" b="b"/>
            <a:pathLst>
              <a:path w="477519">
                <a:moveTo>
                  <a:pt x="0" y="0"/>
                </a:moveTo>
                <a:lnTo>
                  <a:pt x="477012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162139" y="2467902"/>
            <a:ext cx="21814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350" baseline="-24691" dirty="0">
                <a:latin typeface="Times New Roman"/>
                <a:cs typeface="Times New Roman"/>
              </a:rPr>
              <a:t>1</a:t>
            </a:r>
            <a:r>
              <a:rPr sz="1350" spc="-179" baseline="-24691" dirty="0">
                <a:latin typeface="Times New Roman"/>
                <a:cs typeface="Times New Roman"/>
              </a:rPr>
              <a:t> </a:t>
            </a:r>
            <a:r>
              <a:rPr sz="1600" spc="120" dirty="0">
                <a:latin typeface="Times New Roman"/>
                <a:cs typeface="Times New Roman"/>
              </a:rPr>
              <a:t>(</a:t>
            </a:r>
            <a:r>
              <a:rPr sz="1600" i="1" spc="35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2400" i="1" baseline="-34722" dirty="0">
                <a:latin typeface="Times New Roman"/>
                <a:cs typeface="Times New Roman"/>
              </a:rPr>
              <a:t>dy</a:t>
            </a:r>
            <a:r>
              <a:rPr sz="2400" i="1" spc="-97" baseline="-34722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</a:t>
            </a:r>
            <a:r>
              <a:rPr sz="2400" baseline="-34722" dirty="0">
                <a:latin typeface="Times New Roman"/>
                <a:cs typeface="Times New Roman"/>
              </a:rPr>
              <a:t> </a:t>
            </a:r>
            <a:r>
              <a:rPr sz="2400" spc="44" baseline="-34722" dirty="0">
                <a:latin typeface="Times New Roman"/>
                <a:cs typeface="Times New Roman"/>
              </a:rPr>
              <a:t> </a:t>
            </a:r>
            <a:r>
              <a:rPr sz="1600" i="1" spc="100" dirty="0">
                <a:latin typeface="Times New Roman"/>
                <a:cs typeface="Times New Roman"/>
              </a:rPr>
              <a:t>f</a:t>
            </a:r>
            <a:r>
              <a:rPr sz="1350" baseline="-24691" dirty="0">
                <a:latin typeface="Times New Roman"/>
                <a:cs typeface="Times New Roman"/>
              </a:rPr>
              <a:t>2</a:t>
            </a:r>
            <a:r>
              <a:rPr sz="1350" spc="-75" baseline="-24691" dirty="0">
                <a:latin typeface="Times New Roman"/>
                <a:cs typeface="Times New Roman"/>
              </a:rPr>
              <a:t> </a:t>
            </a:r>
            <a:r>
              <a:rPr sz="1600" spc="120" dirty="0">
                <a:latin typeface="Times New Roman"/>
                <a:cs typeface="Times New Roman"/>
              </a:rPr>
              <a:t>(</a:t>
            </a:r>
            <a:r>
              <a:rPr sz="1600" i="1" spc="35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2400" i="1" baseline="-34722" dirty="0">
                <a:latin typeface="Times New Roman"/>
                <a:cs typeface="Times New Roman"/>
              </a:rPr>
              <a:t>dx</a:t>
            </a:r>
            <a:r>
              <a:rPr sz="2400" i="1" spc="-15" baseline="-34722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-82" baseline="-34722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Times New Roman"/>
                <a:cs typeface="Times New Roman"/>
              </a:rPr>
              <a:t>0</a:t>
            </a:r>
            <a:endParaRPr sz="2400" baseline="-34722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11011" y="2650127"/>
            <a:ext cx="15987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93444" algn="l"/>
              </a:tabLst>
            </a:pPr>
            <a:r>
              <a:rPr sz="1600" i="1" spc="-5" dirty="0">
                <a:latin typeface="Times New Roman"/>
                <a:cs typeface="Times New Roman"/>
              </a:rPr>
              <a:t>g</a:t>
            </a:r>
            <a:r>
              <a:rPr sz="1350" baseline="-24691" dirty="0">
                <a:latin typeface="Times New Roman"/>
                <a:cs typeface="Times New Roman"/>
              </a:rPr>
              <a:t>1</a:t>
            </a:r>
            <a:r>
              <a:rPr sz="1350" spc="-172" baseline="-24691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	</a:t>
            </a:r>
            <a:r>
              <a:rPr sz="1600" i="1" spc="100" dirty="0">
                <a:latin typeface="Times New Roman"/>
                <a:cs typeface="Times New Roman"/>
              </a:rPr>
              <a:t>g</a:t>
            </a:r>
            <a:r>
              <a:rPr sz="1350" baseline="-24691" dirty="0">
                <a:latin typeface="Times New Roman"/>
                <a:cs typeface="Times New Roman"/>
              </a:rPr>
              <a:t>2</a:t>
            </a:r>
            <a:r>
              <a:rPr sz="1350" spc="-75" baseline="-24691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100320" y="2548836"/>
            <a:ext cx="99582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Separable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32224" y="2854165"/>
            <a:ext cx="3710641" cy="346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60"/>
              </a:lnSpc>
            </a:pPr>
            <a:r>
              <a:rPr sz="1400" spc="-10" dirty="0">
                <a:latin typeface="Times New Roman"/>
                <a:cs typeface="Times New Roman"/>
              </a:rPr>
              <a:t>3)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2100" spc="-175" dirty="0">
                <a:latin typeface="Symbol"/>
                <a:cs typeface="Symbol"/>
              </a:rPr>
              <a:t></a:t>
            </a:r>
            <a:r>
              <a:rPr sz="2100" spc="-30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160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(</a:t>
            </a:r>
            <a:r>
              <a:rPr sz="1600" i="1" spc="40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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g</a:t>
            </a:r>
            <a:r>
              <a:rPr sz="1600" i="1" spc="1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spc="-215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spc="30" dirty="0">
                <a:latin typeface="Times New Roman"/>
                <a:cs typeface="Times New Roman"/>
              </a:rPr>
              <a:t>)</a:t>
            </a:r>
            <a:r>
              <a:rPr sz="2100" spc="-300" dirty="0">
                <a:latin typeface="Symbol"/>
                <a:cs typeface="Symbol"/>
              </a:rPr>
              <a:t></a:t>
            </a:r>
            <a:r>
              <a:rPr sz="1600" i="1" dirty="0">
                <a:latin typeface="Times New Roman"/>
                <a:cs typeface="Times New Roman"/>
              </a:rPr>
              <a:t>dy</a:t>
            </a:r>
            <a:r>
              <a:rPr sz="1600" i="1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55" dirty="0">
                <a:latin typeface="Times New Roman"/>
                <a:cs typeface="Times New Roman"/>
              </a:rPr>
              <a:t> </a:t>
            </a:r>
            <a:r>
              <a:rPr sz="2100" spc="-175" dirty="0">
                <a:latin typeface="Symbol"/>
                <a:cs typeface="Symbol"/>
              </a:rPr>
              <a:t></a:t>
            </a:r>
            <a:r>
              <a:rPr sz="2100" spc="-29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f 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120" dirty="0">
                <a:latin typeface="Times New Roman"/>
                <a:cs typeface="Times New Roman"/>
              </a:rPr>
              <a:t>(</a:t>
            </a:r>
            <a:r>
              <a:rPr sz="1600" i="1" spc="40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11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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g </a:t>
            </a:r>
            <a:r>
              <a:rPr sz="1600" i="1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spc="30" dirty="0">
                <a:latin typeface="Times New Roman"/>
                <a:cs typeface="Times New Roman"/>
              </a:rPr>
              <a:t>)</a:t>
            </a:r>
            <a:r>
              <a:rPr sz="2100" spc="-300" dirty="0">
                <a:latin typeface="Symbol"/>
                <a:cs typeface="Symbol"/>
              </a:rPr>
              <a:t></a:t>
            </a:r>
            <a:r>
              <a:rPr sz="1600" i="1" dirty="0">
                <a:latin typeface="Times New Roman"/>
                <a:cs typeface="Times New Roman"/>
              </a:rPr>
              <a:t>dx</a:t>
            </a:r>
            <a:endParaRPr sz="1600">
              <a:latin typeface="Times New Roman"/>
              <a:cs typeface="Times New Roman"/>
            </a:endParaRPr>
          </a:p>
          <a:p>
            <a:pPr marL="372110">
              <a:lnSpc>
                <a:spcPts val="620"/>
              </a:lnSpc>
              <a:tabLst>
                <a:tab pos="989330" algn="l"/>
                <a:tab pos="1917064" algn="l"/>
                <a:tab pos="2555875" algn="l"/>
              </a:tabLst>
            </a:pPr>
            <a:r>
              <a:rPr sz="900" dirty="0">
                <a:latin typeface="Times New Roman"/>
                <a:cs typeface="Times New Roman"/>
              </a:rPr>
              <a:t>1	1	2	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943378" y="2891525"/>
            <a:ext cx="153072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64184" algn="l"/>
              </a:tabLst>
            </a:pPr>
            <a:r>
              <a:rPr sz="1600" i="1" dirty="0">
                <a:latin typeface="Times New Roman"/>
                <a:cs typeface="Times New Roman"/>
              </a:rPr>
              <a:t>Not	Separable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32178" y="3322609"/>
            <a:ext cx="3335618" cy="913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u="heavy" spc="-10" dirty="0"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415290">
              <a:lnSpc>
                <a:spcPct val="100000"/>
              </a:lnSpc>
              <a:spcBef>
                <a:spcPts val="720"/>
              </a:spcBef>
              <a:tabLst>
                <a:tab pos="1443990" algn="l"/>
              </a:tabLst>
            </a:pP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350" baseline="-24691" dirty="0">
                <a:latin typeface="Times New Roman"/>
                <a:cs typeface="Times New Roman"/>
              </a:rPr>
              <a:t>1</a:t>
            </a:r>
            <a:r>
              <a:rPr sz="1350" spc="-172" baseline="-24691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(</a:t>
            </a:r>
            <a:r>
              <a:rPr sz="1600" i="1" spc="40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2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600" i="1" spc="100" dirty="0">
                <a:latin typeface="Times New Roman"/>
                <a:cs typeface="Times New Roman"/>
              </a:rPr>
              <a:t>f</a:t>
            </a:r>
            <a:r>
              <a:rPr sz="1350" baseline="-24691" dirty="0">
                <a:latin typeface="Times New Roman"/>
                <a:cs typeface="Times New Roman"/>
              </a:rPr>
              <a:t>2</a:t>
            </a:r>
            <a:r>
              <a:rPr sz="1350" spc="-67" baseline="-24691" dirty="0">
                <a:latin typeface="Times New Roman"/>
                <a:cs typeface="Times New Roman"/>
              </a:rPr>
              <a:t> </a:t>
            </a:r>
            <a:r>
              <a:rPr sz="1600" spc="110" dirty="0">
                <a:latin typeface="Times New Roman"/>
                <a:cs typeface="Times New Roman"/>
              </a:rPr>
              <a:t>(</a:t>
            </a:r>
            <a:r>
              <a:rPr sz="1600" i="1" spc="40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sin</a:t>
            </a:r>
            <a:r>
              <a:rPr sz="1600" spc="120" dirty="0">
                <a:latin typeface="Times New Roman"/>
                <a:cs typeface="Times New Roman"/>
              </a:rPr>
              <a:t>(</a:t>
            </a:r>
            <a:r>
              <a:rPr sz="1600" i="1" spc="45" dirty="0">
                <a:latin typeface="Times New Roman"/>
                <a:cs typeface="Times New Roman"/>
              </a:rPr>
              <a:t>x</a:t>
            </a:r>
            <a:r>
              <a:rPr sz="1600" spc="135" dirty="0">
                <a:latin typeface="Times New Roman"/>
                <a:cs typeface="Times New Roman"/>
              </a:rPr>
              <a:t>)</a:t>
            </a:r>
            <a:r>
              <a:rPr sz="1400" spc="-5" dirty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80"/>
              </a:spcBef>
              <a:tabLst>
                <a:tab pos="2621280" algn="l"/>
              </a:tabLst>
            </a:pPr>
            <a:r>
              <a:rPr sz="1400" spc="-10" dirty="0">
                <a:latin typeface="Times New Roman"/>
                <a:cs typeface="Times New Roman"/>
              </a:rPr>
              <a:t>1) </a:t>
            </a:r>
            <a:r>
              <a:rPr sz="1400" spc="-100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x</a:t>
            </a:r>
            <a:r>
              <a:rPr sz="1600" i="1" dirty="0">
                <a:latin typeface="Times New Roman"/>
                <a:cs typeface="Times New Roman"/>
              </a:rPr>
              <a:t>y</a:t>
            </a:r>
            <a:r>
              <a:rPr sz="1600" i="1" spc="-5" dirty="0">
                <a:latin typeface="Times New Roman"/>
                <a:cs typeface="Times New Roman"/>
              </a:rPr>
              <a:t>d</a:t>
            </a:r>
            <a:r>
              <a:rPr sz="1600" i="1" dirty="0">
                <a:latin typeface="Times New Roman"/>
                <a:cs typeface="Times New Roman"/>
              </a:rPr>
              <a:t>y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sin</a:t>
            </a:r>
            <a:r>
              <a:rPr sz="1600" spc="125" dirty="0">
                <a:latin typeface="Times New Roman"/>
                <a:cs typeface="Times New Roman"/>
              </a:rPr>
              <a:t>(</a:t>
            </a:r>
            <a:r>
              <a:rPr sz="1600" i="1" spc="40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1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tan(</a:t>
            </a:r>
            <a:r>
              <a:rPr sz="1600" spc="-215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spc="40" dirty="0">
                <a:latin typeface="Times New Roman"/>
                <a:cs typeface="Times New Roman"/>
              </a:rPr>
              <a:t>)</a:t>
            </a:r>
            <a:r>
              <a:rPr sz="1600" i="1" dirty="0">
                <a:latin typeface="Times New Roman"/>
                <a:cs typeface="Times New Roman"/>
              </a:rPr>
              <a:t>dx</a:t>
            </a:r>
            <a:r>
              <a:rPr sz="1600" i="1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	</a:t>
            </a:r>
            <a:r>
              <a:rPr sz="1600" dirty="0">
                <a:latin typeface="Symbol"/>
                <a:cs typeface="Symbol"/>
              </a:rPr>
              <a:t>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105238" y="3519371"/>
            <a:ext cx="267297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92200" algn="l"/>
              </a:tabLst>
            </a:pPr>
            <a:r>
              <a:rPr sz="1600" i="1" spc="-5" dirty="0">
                <a:latin typeface="Times New Roman"/>
                <a:cs typeface="Times New Roman"/>
              </a:rPr>
              <a:t>g</a:t>
            </a:r>
            <a:r>
              <a:rPr sz="1350" baseline="-24691" dirty="0">
                <a:latin typeface="Times New Roman"/>
                <a:cs typeface="Times New Roman"/>
              </a:rPr>
              <a:t>1</a:t>
            </a:r>
            <a:r>
              <a:rPr sz="1350" spc="-179" baseline="-24691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y</a:t>
            </a:r>
            <a:r>
              <a:rPr sz="1600" i="1" spc="-1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600" i="1" spc="90" dirty="0">
                <a:latin typeface="Times New Roman"/>
                <a:cs typeface="Times New Roman"/>
              </a:rPr>
              <a:t>g</a:t>
            </a:r>
            <a:r>
              <a:rPr sz="1350" baseline="-24691" dirty="0">
                <a:latin typeface="Times New Roman"/>
                <a:cs typeface="Times New Roman"/>
              </a:rPr>
              <a:t>2</a:t>
            </a:r>
            <a:r>
              <a:rPr sz="1350" spc="-67" baseline="-24691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 tan(</a:t>
            </a:r>
            <a:r>
              <a:rPr sz="1600" spc="-215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622502" y="3747591"/>
            <a:ext cx="230318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5" dirty="0">
                <a:latin typeface="Times New Roman"/>
                <a:cs typeface="Times New Roman"/>
              </a:rPr>
              <a:t>x</a:t>
            </a:r>
            <a:r>
              <a:rPr sz="1600" i="1" dirty="0">
                <a:latin typeface="Times New Roman"/>
                <a:cs typeface="Times New Roman"/>
              </a:rPr>
              <a:t>y</a:t>
            </a:r>
            <a:r>
              <a:rPr sz="1600" i="1" spc="-5" dirty="0">
                <a:latin typeface="Times New Roman"/>
                <a:cs typeface="Times New Roman"/>
              </a:rPr>
              <a:t>d</a:t>
            </a:r>
            <a:r>
              <a:rPr sz="1600" i="1" dirty="0">
                <a:latin typeface="Times New Roman"/>
                <a:cs typeface="Times New Roman"/>
              </a:rPr>
              <a:t>y</a:t>
            </a:r>
            <a:r>
              <a:rPr sz="1600" i="1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170" dirty="0">
                <a:latin typeface="Symbol"/>
                <a:cs typeface="Symbol"/>
              </a:rPr>
              <a:t></a:t>
            </a:r>
            <a:r>
              <a:rPr sz="1600" dirty="0">
                <a:latin typeface="Times New Roman"/>
                <a:cs typeface="Times New Roman"/>
              </a:rPr>
              <a:t>sin</a:t>
            </a:r>
            <a:r>
              <a:rPr sz="1600" spc="125" dirty="0">
                <a:latin typeface="Times New Roman"/>
                <a:cs typeface="Times New Roman"/>
              </a:rPr>
              <a:t>(</a:t>
            </a:r>
            <a:r>
              <a:rPr sz="1600" i="1" spc="40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1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tan(</a:t>
            </a:r>
            <a:r>
              <a:rPr sz="1600" spc="-215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spc="40" dirty="0">
                <a:latin typeface="Times New Roman"/>
                <a:cs typeface="Times New Roman"/>
              </a:rPr>
              <a:t>)</a:t>
            </a:r>
            <a:r>
              <a:rPr sz="1600" i="1" dirty="0">
                <a:latin typeface="Times New Roman"/>
                <a:cs typeface="Times New Roman"/>
              </a:rPr>
              <a:t>dx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063214" y="4148031"/>
            <a:ext cx="617071" cy="0"/>
          </a:xfrm>
          <a:custGeom>
            <a:avLst/>
            <a:gdLst/>
            <a:ahLst/>
            <a:cxnLst/>
            <a:rect l="l" t="t" r="r" b="b"/>
            <a:pathLst>
              <a:path w="524510">
                <a:moveTo>
                  <a:pt x="0" y="0"/>
                </a:moveTo>
                <a:lnTo>
                  <a:pt x="52425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363993" y="4148031"/>
            <a:ext cx="578224" cy="0"/>
          </a:xfrm>
          <a:custGeom>
            <a:avLst/>
            <a:gdLst/>
            <a:ahLst/>
            <a:cxnLst/>
            <a:rect l="l" t="t" r="r" b="b"/>
            <a:pathLst>
              <a:path w="491489">
                <a:moveTo>
                  <a:pt x="0" y="0"/>
                </a:moveTo>
                <a:lnTo>
                  <a:pt x="491489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313793" y="3986166"/>
            <a:ext cx="191022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46075" algn="l"/>
              </a:tabLst>
            </a:pPr>
            <a:r>
              <a:rPr sz="1600" i="1" dirty="0">
                <a:latin typeface="Times New Roman"/>
                <a:cs typeface="Times New Roman"/>
              </a:rPr>
              <a:t>y	</a:t>
            </a:r>
            <a:r>
              <a:rPr sz="2400" i="1" baseline="-34722" dirty="0">
                <a:latin typeface="Times New Roman"/>
                <a:cs typeface="Times New Roman"/>
              </a:rPr>
              <a:t>dy</a:t>
            </a:r>
            <a:r>
              <a:rPr sz="2400" i="1" spc="22" baseline="-34722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-52" baseline="-34722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</a:t>
            </a:r>
            <a:r>
              <a:rPr sz="2400" spc="-187" baseline="-34722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sin</a:t>
            </a:r>
            <a:r>
              <a:rPr sz="1600" spc="125" dirty="0">
                <a:latin typeface="Times New Roman"/>
                <a:cs typeface="Times New Roman"/>
              </a:rPr>
              <a:t>(</a:t>
            </a:r>
            <a:r>
              <a:rPr sz="1600" i="1" spc="40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2400" i="1" baseline="-34722" dirty="0">
                <a:latin typeface="Times New Roman"/>
                <a:cs typeface="Times New Roman"/>
              </a:rPr>
              <a:t>dx</a:t>
            </a:r>
            <a:endParaRPr sz="2400" baseline="-34722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63857" y="4168009"/>
            <a:ext cx="16637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10640" algn="l"/>
              </a:tabLst>
            </a:pPr>
            <a:r>
              <a:rPr sz="1600" dirty="0">
                <a:latin typeface="Times New Roman"/>
                <a:cs typeface="Times New Roman"/>
              </a:rPr>
              <a:t>tan(</a:t>
            </a:r>
            <a:r>
              <a:rPr sz="1600" spc="-215" dirty="0">
                <a:latin typeface="Times New Roman"/>
                <a:cs typeface="Times New Roman"/>
              </a:rPr>
              <a:t> </a:t>
            </a:r>
            <a:r>
              <a:rPr sz="1600" i="1" spc="65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i="1" dirty="0">
                <a:latin typeface="Times New Roman"/>
                <a:cs typeface="Times New Roman"/>
              </a:rPr>
              <a:t> 	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562002" y="4067322"/>
            <a:ext cx="9995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Separable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757979" y="4563421"/>
            <a:ext cx="616324" cy="0"/>
          </a:xfrm>
          <a:custGeom>
            <a:avLst/>
            <a:gdLst/>
            <a:ahLst/>
            <a:cxnLst/>
            <a:rect l="l" t="t" r="r" b="b"/>
            <a:pathLst>
              <a:path w="523875">
                <a:moveTo>
                  <a:pt x="0" y="0"/>
                </a:moveTo>
                <a:lnTo>
                  <a:pt x="523494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04451" y="4563421"/>
            <a:ext cx="136712" cy="0"/>
          </a:xfrm>
          <a:custGeom>
            <a:avLst/>
            <a:gdLst/>
            <a:ahLst/>
            <a:cxnLst/>
            <a:rect l="l" t="t" r="r" b="b"/>
            <a:pathLst>
              <a:path w="116205">
                <a:moveTo>
                  <a:pt x="0" y="0"/>
                </a:moveTo>
                <a:lnTo>
                  <a:pt x="11576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832224" y="4401564"/>
            <a:ext cx="2183653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6540">
              <a:lnSpc>
                <a:spcPts val="1460"/>
              </a:lnSpc>
              <a:tabLst>
                <a:tab pos="805815" algn="l"/>
              </a:tabLst>
            </a:pPr>
            <a:r>
              <a:rPr sz="1600" i="1" dirty="0">
                <a:latin typeface="Times New Roman"/>
                <a:cs typeface="Times New Roman"/>
              </a:rPr>
              <a:t>x	</a:t>
            </a:r>
            <a:r>
              <a:rPr sz="1600" dirty="0">
                <a:latin typeface="Times New Roman"/>
                <a:cs typeface="Times New Roman"/>
              </a:rPr>
              <a:t>sin</a:t>
            </a:r>
            <a:r>
              <a:rPr sz="1600" spc="120" dirty="0">
                <a:latin typeface="Times New Roman"/>
                <a:cs typeface="Times New Roman"/>
              </a:rPr>
              <a:t>(</a:t>
            </a:r>
            <a:r>
              <a:rPr sz="1600" i="1" spc="40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115"/>
              </a:lnSpc>
              <a:tabLst>
                <a:tab pos="396240" algn="l"/>
                <a:tab pos="1344930" algn="l"/>
              </a:tabLst>
            </a:pPr>
            <a:r>
              <a:rPr sz="1400" spc="-10" dirty="0">
                <a:latin typeface="Times New Roman"/>
                <a:cs typeface="Times New Roman"/>
              </a:rPr>
              <a:t>2)	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r>
              <a:rPr sz="1600" i="1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i="1" dirty="0">
                <a:latin typeface="Times New Roman"/>
                <a:cs typeface="Times New Roman"/>
              </a:rPr>
              <a:t>dx</a:t>
            </a:r>
            <a:r>
              <a:rPr sz="1600" i="1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259715">
              <a:lnSpc>
                <a:spcPts val="1580"/>
              </a:lnSpc>
              <a:tabLst>
                <a:tab pos="799465" algn="l"/>
              </a:tabLst>
            </a:pPr>
            <a:r>
              <a:rPr sz="1600" i="1" dirty="0">
                <a:latin typeface="Times New Roman"/>
                <a:cs typeface="Times New Roman"/>
              </a:rPr>
              <a:t>y	</a:t>
            </a:r>
            <a:r>
              <a:rPr sz="1600" dirty="0">
                <a:latin typeface="Times New Roman"/>
                <a:cs typeface="Times New Roman"/>
              </a:rPr>
              <a:t>tan(</a:t>
            </a:r>
            <a:r>
              <a:rPr sz="1600" spc="-220" dirty="0">
                <a:latin typeface="Times New Roman"/>
                <a:cs typeface="Times New Roman"/>
              </a:rPr>
              <a:t> </a:t>
            </a:r>
            <a:r>
              <a:rPr sz="1600" i="1" spc="65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871259" y="4480631"/>
            <a:ext cx="2659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Symbol"/>
                <a:cs typeface="Symbol"/>
              </a:rPr>
              <a:t>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489090" y="4563421"/>
            <a:ext cx="616324" cy="0"/>
          </a:xfrm>
          <a:custGeom>
            <a:avLst/>
            <a:gdLst/>
            <a:ahLst/>
            <a:cxnLst/>
            <a:rect l="l" t="t" r="r" b="b"/>
            <a:pathLst>
              <a:path w="523875">
                <a:moveTo>
                  <a:pt x="0" y="0"/>
                </a:moveTo>
                <a:lnTo>
                  <a:pt x="523494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651785" y="4563421"/>
            <a:ext cx="136712" cy="0"/>
          </a:xfrm>
          <a:custGeom>
            <a:avLst/>
            <a:gdLst/>
            <a:ahLst/>
            <a:cxnLst/>
            <a:rect l="l" t="t" r="r" b="b"/>
            <a:pathLst>
              <a:path w="116204">
                <a:moveTo>
                  <a:pt x="0" y="0"/>
                </a:moveTo>
                <a:lnTo>
                  <a:pt x="116001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4667219" y="4401564"/>
            <a:ext cx="1719729" cy="5711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 marR="5080" indent="-3175">
              <a:lnSpc>
                <a:spcPct val="116300"/>
              </a:lnSpc>
              <a:tabLst>
                <a:tab pos="710565" algn="l"/>
              </a:tabLst>
            </a:pP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15" dirty="0">
                <a:latin typeface="Times New Roman"/>
                <a:cs typeface="Times New Roman"/>
              </a:rPr>
              <a:t> </a:t>
            </a:r>
            <a:r>
              <a:rPr sz="2400" i="1" baseline="-34722" dirty="0">
                <a:latin typeface="Times New Roman"/>
                <a:cs typeface="Times New Roman"/>
              </a:rPr>
              <a:t>dy</a:t>
            </a:r>
            <a:r>
              <a:rPr sz="2400" i="1" spc="22" baseline="-34722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-52" baseline="-34722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</a:t>
            </a:r>
            <a:r>
              <a:rPr sz="2400" spc="-7" baseline="-34722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sin</a:t>
            </a:r>
            <a:r>
              <a:rPr sz="1600" spc="120" dirty="0">
                <a:latin typeface="Times New Roman"/>
                <a:cs typeface="Times New Roman"/>
              </a:rPr>
              <a:t>(</a:t>
            </a:r>
            <a:r>
              <a:rPr sz="1600" i="1" spc="40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2400" i="1" baseline="-34722" dirty="0">
                <a:latin typeface="Times New Roman"/>
                <a:cs typeface="Times New Roman"/>
              </a:rPr>
              <a:t>dx </a:t>
            </a:r>
            <a:r>
              <a:rPr sz="1600" i="1" dirty="0">
                <a:latin typeface="Times New Roman"/>
                <a:cs typeface="Times New Roman"/>
              </a:rPr>
              <a:t>y	</a:t>
            </a:r>
            <a:r>
              <a:rPr sz="1600" dirty="0">
                <a:latin typeface="Times New Roman"/>
                <a:cs typeface="Times New Roman"/>
              </a:rPr>
              <a:t>tan(</a:t>
            </a:r>
            <a:r>
              <a:rPr sz="1600" spc="-215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063214" y="4978810"/>
            <a:ext cx="617071" cy="0"/>
          </a:xfrm>
          <a:custGeom>
            <a:avLst/>
            <a:gdLst/>
            <a:ahLst/>
            <a:cxnLst/>
            <a:rect l="l" t="t" r="r" b="b"/>
            <a:pathLst>
              <a:path w="524510">
                <a:moveTo>
                  <a:pt x="0" y="0"/>
                </a:moveTo>
                <a:lnTo>
                  <a:pt x="52425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63993" y="4978810"/>
            <a:ext cx="578224" cy="0"/>
          </a:xfrm>
          <a:custGeom>
            <a:avLst/>
            <a:gdLst/>
            <a:ahLst/>
            <a:cxnLst/>
            <a:rect l="l" t="t" r="r" b="b"/>
            <a:pathLst>
              <a:path w="491489">
                <a:moveTo>
                  <a:pt x="0" y="0"/>
                </a:moveTo>
                <a:lnTo>
                  <a:pt x="491489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832224" y="4816953"/>
            <a:ext cx="3508188" cy="13285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21640" marR="953135" indent="-212725">
              <a:lnSpc>
                <a:spcPct val="116300"/>
              </a:lnSpc>
              <a:tabLst>
                <a:tab pos="1507490" algn="l"/>
              </a:tabLst>
            </a:pPr>
            <a:r>
              <a:rPr sz="1600" dirty="0">
                <a:latin typeface="Times New Roman"/>
                <a:cs typeface="Times New Roman"/>
              </a:rPr>
              <a:t>tan(</a:t>
            </a:r>
            <a:r>
              <a:rPr sz="1600" spc="-215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2400" i="1" baseline="-34722" dirty="0">
                <a:latin typeface="Times New Roman"/>
                <a:cs typeface="Times New Roman"/>
              </a:rPr>
              <a:t>dy</a:t>
            </a:r>
            <a:r>
              <a:rPr sz="2400" i="1" spc="22" baseline="-34722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-52" baseline="-34722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</a:t>
            </a:r>
            <a:r>
              <a:rPr sz="2400" spc="-187" baseline="-34722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sin</a:t>
            </a:r>
            <a:r>
              <a:rPr sz="1600" spc="125" dirty="0">
                <a:latin typeface="Times New Roman"/>
                <a:cs typeface="Times New Roman"/>
              </a:rPr>
              <a:t>(</a:t>
            </a:r>
            <a:r>
              <a:rPr sz="1600" i="1" spc="35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2400" i="1" baseline="-34722" dirty="0">
                <a:latin typeface="Times New Roman"/>
                <a:cs typeface="Times New Roman"/>
              </a:rPr>
              <a:t>dx </a:t>
            </a:r>
            <a:r>
              <a:rPr sz="1600" i="1" dirty="0">
                <a:latin typeface="Times New Roman"/>
                <a:cs typeface="Times New Roman"/>
              </a:rPr>
              <a:t>y 	x</a:t>
            </a:r>
            <a:endParaRPr sz="1600">
              <a:latin typeface="Times New Roman"/>
              <a:cs typeface="Times New Roman"/>
            </a:endParaRPr>
          </a:p>
          <a:p>
            <a:pPr marL="234950" marR="5080" indent="-222885">
              <a:lnSpc>
                <a:spcPct val="118000"/>
              </a:lnSpc>
              <a:spcBef>
                <a:spcPts val="60"/>
              </a:spcBef>
            </a:pPr>
            <a:r>
              <a:rPr sz="1400" spc="-10" dirty="0">
                <a:latin typeface="Times New Roman"/>
                <a:cs typeface="Times New Roman"/>
              </a:rPr>
              <a:t>3)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600" spc="110" dirty="0">
                <a:latin typeface="Times New Roman"/>
                <a:cs typeface="Times New Roman"/>
              </a:rPr>
              <a:t>(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i="1" spc="65" dirty="0">
                <a:latin typeface="Times New Roman"/>
                <a:cs typeface="Times New Roman"/>
              </a:rPr>
              <a:t>y</a:t>
            </a:r>
            <a:r>
              <a:rPr sz="1600" spc="40" dirty="0">
                <a:latin typeface="Times New Roman"/>
                <a:cs typeface="Times New Roman"/>
              </a:rPr>
              <a:t>)</a:t>
            </a:r>
            <a:r>
              <a:rPr sz="1600" i="1" dirty="0">
                <a:latin typeface="Times New Roman"/>
                <a:cs typeface="Times New Roman"/>
              </a:rPr>
              <a:t>dy</a:t>
            </a:r>
            <a:r>
              <a:rPr sz="1600" i="1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14" dirty="0">
                <a:latin typeface="Times New Roman"/>
                <a:cs typeface="Times New Roman"/>
              </a:rPr>
              <a:t> </a:t>
            </a:r>
            <a:r>
              <a:rPr sz="2050" spc="-229" dirty="0">
                <a:latin typeface="Symbol"/>
                <a:cs typeface="Symbol"/>
              </a:rPr>
              <a:t></a:t>
            </a:r>
            <a:r>
              <a:rPr sz="1600" dirty="0">
                <a:latin typeface="Times New Roman"/>
                <a:cs typeface="Times New Roman"/>
              </a:rPr>
              <a:t>sin</a:t>
            </a:r>
            <a:r>
              <a:rPr sz="1600" spc="125" dirty="0">
                <a:latin typeface="Times New Roman"/>
                <a:cs typeface="Times New Roman"/>
              </a:rPr>
              <a:t>(</a:t>
            </a:r>
            <a:r>
              <a:rPr sz="1600" i="1" spc="40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tan(</a:t>
            </a:r>
            <a:r>
              <a:rPr sz="1600" spc="-215" dirty="0">
                <a:latin typeface="Times New Roman"/>
                <a:cs typeface="Times New Roman"/>
              </a:rPr>
              <a:t> </a:t>
            </a:r>
            <a:r>
              <a:rPr sz="1600" i="1" spc="65" dirty="0">
                <a:latin typeface="Times New Roman"/>
                <a:cs typeface="Times New Roman"/>
              </a:rPr>
              <a:t>y</a:t>
            </a:r>
            <a:r>
              <a:rPr sz="1600" spc="65" dirty="0">
                <a:latin typeface="Times New Roman"/>
                <a:cs typeface="Times New Roman"/>
              </a:rPr>
              <a:t>)</a:t>
            </a:r>
            <a:r>
              <a:rPr sz="2050" spc="-245" dirty="0">
                <a:latin typeface="Symbol"/>
                <a:cs typeface="Symbol"/>
              </a:rPr>
              <a:t></a:t>
            </a:r>
            <a:r>
              <a:rPr sz="1600" i="1" dirty="0">
                <a:latin typeface="Times New Roman"/>
                <a:cs typeface="Times New Roman"/>
              </a:rPr>
              <a:t>dx</a:t>
            </a:r>
            <a:r>
              <a:rPr sz="1600" i="1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 </a:t>
            </a:r>
            <a:r>
              <a:rPr sz="1600" spc="114" dirty="0">
                <a:latin typeface="Times New Roman"/>
                <a:cs typeface="Times New Roman"/>
              </a:rPr>
              <a:t>(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spc="40" dirty="0">
                <a:latin typeface="Times New Roman"/>
                <a:cs typeface="Times New Roman"/>
              </a:rPr>
              <a:t>)</a:t>
            </a:r>
            <a:r>
              <a:rPr sz="1600" i="1" dirty="0">
                <a:latin typeface="Times New Roman"/>
                <a:cs typeface="Times New Roman"/>
              </a:rPr>
              <a:t>dy</a:t>
            </a:r>
            <a:r>
              <a:rPr sz="1600" i="1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15" dirty="0">
                <a:latin typeface="Symbol"/>
                <a:cs typeface="Symbol"/>
              </a:rPr>
              <a:t></a:t>
            </a:r>
            <a:r>
              <a:rPr sz="2050" spc="-229" dirty="0">
                <a:latin typeface="Symbol"/>
                <a:cs typeface="Symbol"/>
              </a:rPr>
              <a:t></a:t>
            </a:r>
            <a:r>
              <a:rPr sz="1600" dirty="0">
                <a:latin typeface="Times New Roman"/>
                <a:cs typeface="Times New Roman"/>
              </a:rPr>
              <a:t>sin</a:t>
            </a:r>
            <a:r>
              <a:rPr sz="1600" spc="125" dirty="0">
                <a:latin typeface="Times New Roman"/>
                <a:cs typeface="Times New Roman"/>
              </a:rPr>
              <a:t>(</a:t>
            </a:r>
            <a:r>
              <a:rPr sz="1600" i="1" spc="40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tan(</a:t>
            </a:r>
            <a:r>
              <a:rPr sz="1600" spc="-220" dirty="0">
                <a:latin typeface="Times New Roman"/>
                <a:cs typeface="Times New Roman"/>
              </a:rPr>
              <a:t> </a:t>
            </a:r>
            <a:r>
              <a:rPr sz="1600" i="1" spc="70" dirty="0">
                <a:latin typeface="Times New Roman"/>
                <a:cs typeface="Times New Roman"/>
              </a:rPr>
              <a:t>y</a:t>
            </a:r>
            <a:r>
              <a:rPr sz="1600" spc="65" dirty="0">
                <a:latin typeface="Times New Roman"/>
                <a:cs typeface="Times New Roman"/>
              </a:rPr>
              <a:t>)</a:t>
            </a:r>
            <a:r>
              <a:rPr sz="2050" spc="-245" dirty="0">
                <a:latin typeface="Symbol"/>
                <a:cs typeface="Symbol"/>
              </a:rPr>
              <a:t></a:t>
            </a:r>
            <a:r>
              <a:rPr sz="1600" i="1" dirty="0">
                <a:latin typeface="Times New Roman"/>
                <a:cs typeface="Times New Roman"/>
              </a:rPr>
              <a:t>dx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562002" y="4898101"/>
            <a:ext cx="9995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Separable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389820" y="5469384"/>
            <a:ext cx="153072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64184" algn="l"/>
              </a:tabLst>
            </a:pPr>
            <a:r>
              <a:rPr sz="1600" i="1" dirty="0">
                <a:latin typeface="Times New Roman"/>
                <a:cs typeface="Times New Roman"/>
              </a:rPr>
              <a:t>Not	Separable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930838" y="35862"/>
            <a:ext cx="703788" cy="383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7674148" y="63832"/>
            <a:ext cx="1370853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 indent="1270">
              <a:lnSpc>
                <a:spcPct val="100000"/>
              </a:lnSpc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wit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PD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700" b="1" u="sng" spc="-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www.foxitsoftware.com/shopping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46" name="object 46"/>
          <p:cNvSpPr txBox="1">
            <a:spLocks noGrp="1"/>
          </p:cNvSpPr>
          <p:nvPr>
            <p:ph type="sldNum" sz="quarter" idx="4294967295"/>
          </p:nvPr>
        </p:nvSpPr>
        <p:spPr>
          <a:xfrm>
            <a:off x="7998011" y="6110819"/>
            <a:ext cx="3287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ct val="10000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pPr marL="101600">
                <a:lnSpc>
                  <a:spcPct val="100000"/>
                </a:lnSpc>
              </a:pPr>
              <a:t>4</a:t>
            </a:fld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86348" y="1135724"/>
            <a:ext cx="251012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123177" y="0"/>
                </a:lnTo>
                <a:lnTo>
                  <a:pt x="101549" y="0"/>
                </a:lnTo>
                <a:lnTo>
                  <a:pt x="213359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70959" y="2117021"/>
            <a:ext cx="251012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122961" y="0"/>
                </a:lnTo>
                <a:lnTo>
                  <a:pt x="101803" y="0"/>
                </a:lnTo>
                <a:lnTo>
                  <a:pt x="21336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32224" y="748427"/>
            <a:ext cx="7479553" cy="27648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i="1" u="heavy" dirty="0">
                <a:latin typeface="Times New Roman"/>
                <a:cs typeface="Times New Roman"/>
              </a:rPr>
              <a:t>Special</a:t>
            </a:r>
            <a:r>
              <a:rPr sz="1600" b="1" i="1" u="heavy" spc="-5" dirty="0">
                <a:latin typeface="Times New Roman"/>
                <a:cs typeface="Times New Roman"/>
              </a:rPr>
              <a:t> </a:t>
            </a:r>
            <a:r>
              <a:rPr sz="1600" b="1" i="1" u="heavy" dirty="0">
                <a:latin typeface="Times New Roman"/>
                <a:cs typeface="Times New Roman"/>
              </a:rPr>
              <a:t>Type</a:t>
            </a:r>
            <a:r>
              <a:rPr sz="1600" b="1" i="1" u="heavy" spc="-5" dirty="0">
                <a:latin typeface="Times New Roman"/>
                <a:cs typeface="Times New Roman"/>
              </a:rPr>
              <a:t> </a:t>
            </a:r>
            <a:r>
              <a:rPr sz="1600" b="1" i="1" u="heavy" dirty="0">
                <a:latin typeface="Times New Roman"/>
                <a:cs typeface="Times New Roman"/>
              </a:rPr>
              <a:t>of</a:t>
            </a:r>
            <a:r>
              <a:rPr sz="1600" b="1" i="1" u="heavy" spc="-10" dirty="0">
                <a:latin typeface="Times New Roman"/>
                <a:cs typeface="Times New Roman"/>
              </a:rPr>
              <a:t> </a:t>
            </a:r>
            <a:r>
              <a:rPr sz="1600" b="1" i="1" u="heavy" dirty="0">
                <a:latin typeface="Times New Roman"/>
                <a:cs typeface="Times New Roman"/>
              </a:rPr>
              <a:t>Sepa</a:t>
            </a:r>
            <a:r>
              <a:rPr sz="1600" b="1" i="1" u="heavy" spc="-10" dirty="0">
                <a:latin typeface="Times New Roman"/>
                <a:cs typeface="Times New Roman"/>
              </a:rPr>
              <a:t>r</a:t>
            </a:r>
            <a:r>
              <a:rPr sz="1600" b="1" i="1" u="heavy" dirty="0">
                <a:latin typeface="Times New Roman"/>
                <a:cs typeface="Times New Roman"/>
              </a:rPr>
              <a:t>ab</a:t>
            </a:r>
            <a:r>
              <a:rPr sz="1600" b="1" i="1" u="heavy" spc="-10" dirty="0">
                <a:latin typeface="Times New Roman"/>
                <a:cs typeface="Times New Roman"/>
              </a:rPr>
              <a:t>l</a:t>
            </a:r>
            <a:r>
              <a:rPr sz="1600" b="1" i="1" u="heavy" dirty="0">
                <a:latin typeface="Times New Roman"/>
                <a:cs typeface="Times New Roman"/>
              </a:rPr>
              <a:t>e</a:t>
            </a:r>
            <a:r>
              <a:rPr sz="1600" b="1" i="1" u="heavy" spc="-5" dirty="0">
                <a:latin typeface="Times New Roman"/>
                <a:cs typeface="Times New Roman"/>
              </a:rPr>
              <a:t> </a:t>
            </a:r>
            <a:r>
              <a:rPr sz="1600" b="1" i="1" u="heavy" spc="-10" dirty="0">
                <a:latin typeface="Times New Roman"/>
                <a:cs typeface="Times New Roman"/>
              </a:rPr>
              <a:t>E</a:t>
            </a:r>
            <a:r>
              <a:rPr sz="1600" b="1" i="1" u="heavy" dirty="0">
                <a:latin typeface="Times New Roman"/>
                <a:cs typeface="Times New Roman"/>
              </a:rPr>
              <a:t>quat</a:t>
            </a:r>
            <a:r>
              <a:rPr sz="1600" b="1" i="1" u="heavy" spc="-10" dirty="0">
                <a:latin typeface="Times New Roman"/>
                <a:cs typeface="Times New Roman"/>
              </a:rPr>
              <a:t>i</a:t>
            </a:r>
            <a:r>
              <a:rPr sz="1600" b="1" i="1" u="heavy" dirty="0">
                <a:latin typeface="Times New Roman"/>
                <a:cs typeface="Times New Roman"/>
              </a:rPr>
              <a:t>ons</a:t>
            </a:r>
            <a:endParaRPr sz="1600">
              <a:latin typeface="Times New Roman"/>
              <a:cs typeface="Times New Roman"/>
            </a:endParaRPr>
          </a:p>
          <a:p>
            <a:pPr marL="565785">
              <a:lnSpc>
                <a:spcPts val="1460"/>
              </a:lnSpc>
              <a:spcBef>
                <a:spcPts val="850"/>
              </a:spcBef>
            </a:pPr>
            <a:r>
              <a:rPr sz="1600" i="1" dirty="0">
                <a:latin typeface="Times New Roman"/>
                <a:cs typeface="Times New Roman"/>
              </a:rPr>
              <a:t>dy</a:t>
            </a:r>
            <a:endParaRPr sz="1600">
              <a:latin typeface="Times New Roman"/>
              <a:cs typeface="Times New Roman"/>
            </a:endParaRPr>
          </a:p>
          <a:p>
            <a:pPr marL="355600">
              <a:lnSpc>
                <a:spcPts val="1115"/>
              </a:lnSpc>
              <a:tabLst>
                <a:tab pos="822325" algn="l"/>
              </a:tabLst>
            </a:pPr>
            <a:r>
              <a:rPr sz="1400" spc="-5" dirty="0">
                <a:latin typeface="Times New Roman"/>
                <a:cs typeface="Times New Roman"/>
              </a:rPr>
              <a:t>If	</a:t>
            </a:r>
            <a:r>
              <a:rPr sz="1600" spc="-5" dirty="0">
                <a:latin typeface="Symbol"/>
                <a:cs typeface="Symbol"/>
              </a:rPr>
              <a:t>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5" dirty="0">
                <a:latin typeface="Times New Roman"/>
                <a:cs typeface="Times New Roman"/>
              </a:rPr>
              <a:t> </a:t>
            </a:r>
            <a:r>
              <a:rPr sz="1600" spc="40" dirty="0">
                <a:latin typeface="Times New Roman"/>
                <a:cs typeface="Times New Roman"/>
              </a:rPr>
              <a:t>(</a:t>
            </a:r>
            <a:r>
              <a:rPr sz="1600" i="1" dirty="0">
                <a:latin typeface="Times New Roman"/>
                <a:cs typeface="Times New Roman"/>
              </a:rPr>
              <a:t>ax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by</a:t>
            </a:r>
            <a:r>
              <a:rPr sz="1600" i="1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i="1" spc="40" dirty="0">
                <a:latin typeface="Times New Roman"/>
                <a:cs typeface="Times New Roman"/>
              </a:rPr>
              <a:t>c</a:t>
            </a:r>
            <a:r>
              <a:rPr sz="1600" spc="165" dirty="0">
                <a:latin typeface="Times New Roman"/>
                <a:cs typeface="Times New Roman"/>
              </a:rPr>
              <a:t>)</a:t>
            </a:r>
            <a:r>
              <a:rPr sz="1400" spc="-5" dirty="0">
                <a:latin typeface="Times New Roman"/>
                <a:cs typeface="Times New Roman"/>
              </a:rPr>
              <a:t>;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then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let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z</a:t>
            </a:r>
            <a:r>
              <a:rPr sz="1600" i="1" spc="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ax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2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by</a:t>
            </a:r>
            <a:r>
              <a:rPr sz="1600" i="1" spc="-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c</a:t>
            </a:r>
            <a:r>
              <a:rPr sz="1600" i="1" dirty="0">
                <a:latin typeface="Times New Roman"/>
                <a:cs typeface="Times New Roman"/>
              </a:rPr>
              <a:t> </a:t>
            </a:r>
            <a:r>
              <a:rPr sz="1600" i="1" spc="-114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resultant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equation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-15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Times New Roman"/>
                <a:cs typeface="Times New Roman"/>
              </a:rPr>
              <a:t>y</a:t>
            </a:r>
            <a:endParaRPr sz="1400">
              <a:latin typeface="Times New Roman"/>
              <a:cs typeface="Times New Roman"/>
            </a:endParaRPr>
          </a:p>
          <a:p>
            <a:pPr marL="567055">
              <a:lnSpc>
                <a:spcPts val="1580"/>
              </a:lnSpc>
            </a:pPr>
            <a:r>
              <a:rPr sz="1600" i="1" dirty="0">
                <a:latin typeface="Times New Roman"/>
                <a:cs typeface="Times New Roman"/>
              </a:rPr>
              <a:t>dx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1400" spc="-10" dirty="0">
                <a:latin typeface="Times New Roman"/>
                <a:cs typeface="Times New Roman"/>
              </a:rPr>
              <a:t>be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reduced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separable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equation.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i="1" u="heavy" spc="-10" dirty="0"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R="972819" algn="ctr">
              <a:lnSpc>
                <a:spcPts val="1460"/>
              </a:lnSpc>
              <a:spcBef>
                <a:spcPts val="715"/>
              </a:spcBef>
            </a:pPr>
            <a:r>
              <a:rPr sz="1600" i="1" dirty="0">
                <a:latin typeface="Times New Roman"/>
                <a:cs typeface="Times New Roman"/>
              </a:rPr>
              <a:t>dy</a:t>
            </a:r>
            <a:endParaRPr sz="1600">
              <a:latin typeface="Times New Roman"/>
              <a:cs typeface="Times New Roman"/>
            </a:endParaRPr>
          </a:p>
          <a:p>
            <a:pPr marL="355600">
              <a:lnSpc>
                <a:spcPts val="1120"/>
              </a:lnSpc>
              <a:tabLst>
                <a:tab pos="2849245" algn="l"/>
              </a:tabLst>
            </a:pPr>
            <a:r>
              <a:rPr sz="1400" spc="-10" dirty="0">
                <a:latin typeface="Times New Roman"/>
                <a:cs typeface="Times New Roman"/>
              </a:rPr>
              <a:t>Solve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differential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equation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 ta</a:t>
            </a:r>
            <a:r>
              <a:rPr sz="1600" spc="125" dirty="0">
                <a:latin typeface="Times New Roman"/>
                <a:cs typeface="Times New Roman"/>
              </a:rPr>
              <a:t>n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r>
              <a:rPr sz="1350" spc="-75" baseline="43209" dirty="0">
                <a:latin typeface="Times New Roman"/>
                <a:cs typeface="Times New Roman"/>
              </a:rPr>
              <a:t> </a:t>
            </a:r>
            <a:r>
              <a:rPr sz="1600" spc="110" dirty="0">
                <a:latin typeface="Times New Roman"/>
                <a:cs typeface="Times New Roman"/>
              </a:rPr>
              <a:t>(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2700" indent="2581275">
              <a:lnSpc>
                <a:spcPts val="1580"/>
              </a:lnSpc>
            </a:pPr>
            <a:r>
              <a:rPr sz="1600" i="1" dirty="0">
                <a:latin typeface="Times New Roman"/>
                <a:cs typeface="Times New Roman"/>
              </a:rPr>
              <a:t>dx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400" b="1" i="1" u="heavy" spc="-10" dirty="0"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21855" y="2704919"/>
            <a:ext cx="310029" cy="0"/>
          </a:xfrm>
          <a:custGeom>
            <a:avLst/>
            <a:gdLst/>
            <a:ahLst/>
            <a:cxnLst/>
            <a:rect l="l" t="t" r="r" b="b"/>
            <a:pathLst>
              <a:path w="263525">
                <a:moveTo>
                  <a:pt x="0" y="0"/>
                </a:moveTo>
                <a:lnTo>
                  <a:pt x="122415" y="0"/>
                </a:lnTo>
                <a:lnTo>
                  <a:pt x="101549" y="0"/>
                </a:lnTo>
                <a:lnTo>
                  <a:pt x="212598" y="0"/>
                </a:lnTo>
                <a:lnTo>
                  <a:pt x="191731" y="0"/>
                </a:lnTo>
                <a:lnTo>
                  <a:pt x="263372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676699" y="2622584"/>
            <a:ext cx="24877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901189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z</a:t>
            </a:r>
            <a:r>
              <a:rPr sz="1600" i="1" spc="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dirty="0">
                <a:latin typeface="Times New Roman"/>
                <a:cs typeface="Times New Roman"/>
              </a:rPr>
              <a:t>	</a:t>
            </a:r>
            <a:r>
              <a:rPr sz="1600" spc="-20" dirty="0">
                <a:latin typeface="Symbol"/>
                <a:cs typeface="Symbol"/>
              </a:rPr>
              <a:t>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27581" y="2704919"/>
            <a:ext cx="246529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130543" y="0"/>
                </a:lnTo>
                <a:lnTo>
                  <a:pt x="101549" y="0"/>
                </a:lnTo>
                <a:lnTo>
                  <a:pt x="20955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88285" y="3096851"/>
            <a:ext cx="307041" cy="0"/>
          </a:xfrm>
          <a:custGeom>
            <a:avLst/>
            <a:gdLst/>
            <a:ahLst/>
            <a:cxnLst/>
            <a:rect l="l" t="t" r="r" b="b"/>
            <a:pathLst>
              <a:path w="260985">
                <a:moveTo>
                  <a:pt x="0" y="0"/>
                </a:moveTo>
                <a:lnTo>
                  <a:pt x="130352" y="0"/>
                </a:lnTo>
                <a:lnTo>
                  <a:pt x="101803" y="0"/>
                </a:lnTo>
                <a:lnTo>
                  <a:pt x="209550" y="0"/>
                </a:lnTo>
                <a:lnTo>
                  <a:pt x="181000" y="0"/>
                </a:lnTo>
                <a:lnTo>
                  <a:pt x="260451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89033" y="3096851"/>
            <a:ext cx="248024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131114" y="0"/>
                </a:lnTo>
                <a:lnTo>
                  <a:pt x="101803" y="0"/>
                </a:lnTo>
                <a:lnTo>
                  <a:pt x="210312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861398" y="2543527"/>
            <a:ext cx="2223994" cy="10365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61035" marR="352425" indent="2540">
              <a:lnSpc>
                <a:spcPct val="116300"/>
              </a:lnSpc>
              <a:tabLst>
                <a:tab pos="1337310" algn="l"/>
              </a:tabLst>
            </a:pPr>
            <a:r>
              <a:rPr sz="1600" i="1" dirty="0">
                <a:latin typeface="Times New Roman"/>
                <a:cs typeface="Times New Roman"/>
              </a:rPr>
              <a:t>dz</a:t>
            </a:r>
            <a:r>
              <a:rPr sz="1600" i="1" spc="150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-307" baseline="-34722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Times New Roman"/>
                <a:cs typeface="Times New Roman"/>
              </a:rPr>
              <a:t>1</a:t>
            </a:r>
            <a:r>
              <a:rPr sz="2400" spc="-382" baseline="-34722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</a:t>
            </a:r>
            <a:r>
              <a:rPr sz="2400" spc="22" baseline="-34722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dy dx	dx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9"/>
              </a:spcBef>
            </a:pPr>
            <a:endParaRPr sz="2000">
              <a:latin typeface="Times New Roman"/>
              <a:cs typeface="Times New Roman"/>
            </a:endParaRPr>
          </a:p>
          <a:p>
            <a:pPr marL="628015" marR="5080" indent="-615950">
              <a:lnSpc>
                <a:spcPct val="64400"/>
              </a:lnSpc>
              <a:tabLst>
                <a:tab pos="631190" algn="l"/>
              </a:tabLst>
            </a:pPr>
            <a:r>
              <a:rPr sz="1600" dirty="0">
                <a:latin typeface="Symbol"/>
                <a:cs typeface="Symbol"/>
              </a:rPr>
              <a:t></a:t>
            </a:r>
            <a:r>
              <a:rPr sz="1600" dirty="0">
                <a:latin typeface="Times New Roman"/>
                <a:cs typeface="Times New Roman"/>
              </a:rPr>
              <a:t>		</a:t>
            </a:r>
            <a:r>
              <a:rPr sz="2400" i="1" baseline="34722" dirty="0">
                <a:latin typeface="Times New Roman"/>
                <a:cs typeface="Times New Roman"/>
              </a:rPr>
              <a:t>dz</a:t>
            </a:r>
            <a:r>
              <a:rPr sz="2400" i="1" spc="112" baseline="34722" dirty="0">
                <a:latin typeface="Times New Roman"/>
                <a:cs typeface="Times New Roman"/>
              </a:rPr>
              <a:t> </a:t>
            </a:r>
            <a:r>
              <a:rPr sz="1600" spc="120" dirty="0">
                <a:latin typeface="Symbol"/>
                <a:cs typeface="Symbol"/>
              </a:rPr>
              <a:t></a:t>
            </a:r>
            <a:r>
              <a:rPr sz="1600" dirty="0">
                <a:latin typeface="Times New Roman"/>
                <a:cs typeface="Times New Roman"/>
              </a:rPr>
              <a:t>1</a:t>
            </a:r>
            <a:r>
              <a:rPr sz="1600" spc="-1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ta</a:t>
            </a:r>
            <a:r>
              <a:rPr sz="1600" spc="130" dirty="0">
                <a:latin typeface="Times New Roman"/>
                <a:cs typeface="Times New Roman"/>
              </a:rPr>
              <a:t>n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r>
              <a:rPr sz="1350" spc="-75" baseline="43209" dirty="0">
                <a:latin typeface="Times New Roman"/>
                <a:cs typeface="Times New Roman"/>
              </a:rPr>
              <a:t> </a:t>
            </a:r>
            <a:r>
              <a:rPr sz="1600" spc="110" dirty="0">
                <a:latin typeface="Times New Roman"/>
                <a:cs typeface="Times New Roman"/>
              </a:rPr>
              <a:t>(</a:t>
            </a:r>
            <a:r>
              <a:rPr sz="1600" i="1" spc="75" dirty="0">
                <a:latin typeface="Times New Roman"/>
                <a:cs typeface="Times New Roman"/>
              </a:rPr>
              <a:t>z</a:t>
            </a:r>
            <a:r>
              <a:rPr sz="1600" dirty="0">
                <a:latin typeface="Times New Roman"/>
                <a:cs typeface="Times New Roman"/>
              </a:rPr>
              <a:t>) </a:t>
            </a:r>
            <a:r>
              <a:rPr sz="1600" i="1" dirty="0">
                <a:latin typeface="Times New Roman"/>
                <a:cs typeface="Times New Roman"/>
              </a:rPr>
              <a:t>dx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82499" y="2934764"/>
            <a:ext cx="78889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Symbol"/>
                <a:cs typeface="Symbol"/>
              </a:rPr>
              <a:t></a:t>
            </a:r>
            <a:r>
              <a:rPr sz="1600" spc="90" dirty="0">
                <a:latin typeface="Times New Roman"/>
                <a:cs typeface="Times New Roman"/>
              </a:rPr>
              <a:t> </a:t>
            </a:r>
            <a:r>
              <a:rPr sz="2400" i="1" baseline="34722" dirty="0">
                <a:latin typeface="Times New Roman"/>
                <a:cs typeface="Times New Roman"/>
              </a:rPr>
              <a:t>dz</a:t>
            </a:r>
            <a:r>
              <a:rPr sz="2400" i="1" spc="112" baseline="34722" dirty="0">
                <a:latin typeface="Times New Roman"/>
                <a:cs typeface="Times New Roman"/>
              </a:rPr>
              <a:t> </a:t>
            </a:r>
            <a:r>
              <a:rPr sz="1600" spc="120" dirty="0">
                <a:latin typeface="Symbol"/>
                <a:cs typeface="Symbol"/>
              </a:rPr>
              <a:t></a:t>
            </a:r>
            <a:r>
              <a:rPr sz="160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82123" y="3117054"/>
            <a:ext cx="7582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38784" algn="l"/>
              </a:tabLst>
            </a:pPr>
            <a:r>
              <a:rPr sz="1600" i="1" dirty="0">
                <a:latin typeface="Times New Roman"/>
                <a:cs typeface="Times New Roman"/>
              </a:rPr>
              <a:t>dx	dx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78824" y="3394656"/>
            <a:ext cx="122517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Symbol"/>
                <a:cs typeface="Symbol"/>
              </a:rPr>
              <a:t>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ta</a:t>
            </a:r>
            <a:r>
              <a:rPr sz="1600" spc="125" dirty="0">
                <a:latin typeface="Times New Roman"/>
                <a:cs typeface="Times New Roman"/>
              </a:rPr>
              <a:t>n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r>
              <a:rPr sz="1350" spc="-75" baseline="43209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(</a:t>
            </a:r>
            <a:r>
              <a:rPr sz="1600" i="1" spc="75" dirty="0">
                <a:latin typeface="Times New Roman"/>
                <a:cs typeface="Times New Roman"/>
              </a:rPr>
              <a:t>z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2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80359" y="3508009"/>
            <a:ext cx="25624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dx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553173" y="3487806"/>
            <a:ext cx="246529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130352" y="0"/>
                </a:lnTo>
                <a:lnTo>
                  <a:pt x="101803" y="0"/>
                </a:lnTo>
                <a:lnTo>
                  <a:pt x="20955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876637" y="3325719"/>
            <a:ext cx="1872129" cy="1576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4835" marR="5080" indent="-572770">
              <a:lnSpc>
                <a:spcPct val="64400"/>
              </a:lnSpc>
              <a:tabLst>
                <a:tab pos="587375" algn="l"/>
              </a:tabLst>
            </a:pPr>
            <a:r>
              <a:rPr sz="1600" dirty="0">
                <a:latin typeface="Symbol"/>
                <a:cs typeface="Symbol"/>
              </a:rPr>
              <a:t></a:t>
            </a:r>
            <a:r>
              <a:rPr sz="1600" dirty="0">
                <a:latin typeface="Times New Roman"/>
                <a:cs typeface="Times New Roman"/>
              </a:rPr>
              <a:t>		</a:t>
            </a:r>
            <a:r>
              <a:rPr sz="2400" i="1" baseline="34722" dirty="0">
                <a:latin typeface="Times New Roman"/>
                <a:cs typeface="Times New Roman"/>
              </a:rPr>
              <a:t>dz</a:t>
            </a:r>
            <a:r>
              <a:rPr sz="2400" i="1" spc="217" baseline="34722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se</a:t>
            </a:r>
            <a:r>
              <a:rPr sz="1600" spc="60" dirty="0">
                <a:latin typeface="Times New Roman"/>
                <a:cs typeface="Times New Roman"/>
              </a:rPr>
              <a:t>c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r>
              <a:rPr sz="1350" spc="-75" baseline="43209" dirty="0">
                <a:latin typeface="Times New Roman"/>
                <a:cs typeface="Times New Roman"/>
              </a:rPr>
              <a:t> </a:t>
            </a:r>
            <a:r>
              <a:rPr sz="1600" spc="120" dirty="0">
                <a:latin typeface="Times New Roman"/>
                <a:cs typeface="Times New Roman"/>
              </a:rPr>
              <a:t>(</a:t>
            </a:r>
            <a:r>
              <a:rPr sz="1600" i="1" spc="70" dirty="0">
                <a:latin typeface="Times New Roman"/>
                <a:cs typeface="Times New Roman"/>
              </a:rPr>
              <a:t>z</a:t>
            </a:r>
            <a:r>
              <a:rPr sz="1600" dirty="0">
                <a:latin typeface="Times New Roman"/>
                <a:cs typeface="Times New Roman"/>
              </a:rPr>
              <a:t>) </a:t>
            </a:r>
            <a:r>
              <a:rPr sz="1600" i="1" dirty="0">
                <a:latin typeface="Times New Roman"/>
                <a:cs typeface="Times New Roman"/>
              </a:rPr>
              <a:t>dx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683572" y="3879249"/>
            <a:ext cx="701488" cy="0"/>
          </a:xfrm>
          <a:custGeom>
            <a:avLst/>
            <a:gdLst/>
            <a:ahLst/>
            <a:cxnLst/>
            <a:rect l="l" t="t" r="r" b="b"/>
            <a:pathLst>
              <a:path w="596264">
                <a:moveTo>
                  <a:pt x="0" y="0"/>
                </a:moveTo>
                <a:lnTo>
                  <a:pt x="595883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433111" y="3796460"/>
            <a:ext cx="4437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Symbol"/>
                <a:cs typeface="Symbol"/>
              </a:rPr>
              <a:t>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dx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73009" y="3886915"/>
            <a:ext cx="7209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se</a:t>
            </a:r>
            <a:r>
              <a:rPr sz="1600" spc="70" dirty="0">
                <a:latin typeface="Times New Roman"/>
                <a:cs typeface="Times New Roman"/>
              </a:rPr>
              <a:t>c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r>
              <a:rPr sz="1350" spc="-75" baseline="43209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(</a:t>
            </a:r>
            <a:r>
              <a:rPr sz="1600" i="1" spc="75" dirty="0">
                <a:latin typeface="Times New Roman"/>
                <a:cs typeface="Times New Roman"/>
              </a:rPr>
              <a:t>z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11484" y="3717393"/>
            <a:ext cx="24279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dz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38986" y="3785755"/>
            <a:ext cx="208578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68960" algn="l"/>
              </a:tabLst>
            </a:pPr>
            <a:r>
              <a:rPr sz="1600" dirty="0">
                <a:latin typeface="Symbol"/>
                <a:cs typeface="Symbol"/>
              </a:rPr>
              <a:t></a:t>
            </a:r>
            <a:r>
              <a:rPr sz="1600" dirty="0">
                <a:latin typeface="Times New Roman"/>
                <a:cs typeface="Times New Roman"/>
              </a:rPr>
              <a:t>	co</a:t>
            </a:r>
            <a:r>
              <a:rPr sz="1600" spc="8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r>
              <a:rPr sz="1350" spc="-67" baseline="43209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(</a:t>
            </a:r>
            <a:r>
              <a:rPr sz="1600" i="1" spc="80" dirty="0">
                <a:latin typeface="Times New Roman"/>
                <a:cs typeface="Times New Roman"/>
              </a:rPr>
              <a:t>z</a:t>
            </a:r>
            <a:r>
              <a:rPr sz="1600" spc="35" dirty="0">
                <a:latin typeface="Times New Roman"/>
                <a:cs typeface="Times New Roman"/>
              </a:rPr>
              <a:t>)</a:t>
            </a:r>
            <a:r>
              <a:rPr sz="1600" i="1" dirty="0">
                <a:latin typeface="Times New Roman"/>
                <a:cs typeface="Times New Roman"/>
              </a:rPr>
              <a:t>dz</a:t>
            </a:r>
            <a:r>
              <a:rPr sz="1600" i="1" spc="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dx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68645" y="4201654"/>
            <a:ext cx="2466041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882139" algn="l"/>
              </a:tabLst>
            </a:pPr>
            <a:r>
              <a:rPr sz="3300" baseline="-12626" dirty="0">
                <a:latin typeface="Symbol"/>
                <a:cs typeface="Symbol"/>
              </a:rPr>
              <a:t></a:t>
            </a:r>
            <a:r>
              <a:rPr sz="3300" spc="-480" baseline="-12626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</a:t>
            </a:r>
            <a:r>
              <a:rPr sz="1600" spc="8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r>
              <a:rPr sz="1350" spc="-67" baseline="43209" dirty="0">
                <a:latin typeface="Times New Roman"/>
                <a:cs typeface="Times New Roman"/>
              </a:rPr>
              <a:t> </a:t>
            </a:r>
            <a:r>
              <a:rPr sz="1600" spc="120" dirty="0">
                <a:latin typeface="Times New Roman"/>
                <a:cs typeface="Times New Roman"/>
              </a:rPr>
              <a:t>(</a:t>
            </a:r>
            <a:r>
              <a:rPr sz="1600" i="1" spc="70" dirty="0">
                <a:latin typeface="Times New Roman"/>
                <a:cs typeface="Times New Roman"/>
              </a:rPr>
              <a:t>z</a:t>
            </a:r>
            <a:r>
              <a:rPr sz="1600" spc="40" dirty="0">
                <a:latin typeface="Times New Roman"/>
                <a:cs typeface="Times New Roman"/>
              </a:rPr>
              <a:t>)</a:t>
            </a:r>
            <a:r>
              <a:rPr sz="1600" i="1" dirty="0">
                <a:latin typeface="Times New Roman"/>
                <a:cs typeface="Times New Roman"/>
              </a:rPr>
              <a:t>dz</a:t>
            </a:r>
            <a:r>
              <a:rPr sz="1600" i="1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3300" baseline="-12626" dirty="0">
                <a:latin typeface="Symbol"/>
                <a:cs typeface="Symbol"/>
              </a:rPr>
              <a:t></a:t>
            </a:r>
            <a:r>
              <a:rPr sz="3300" spc="-450" baseline="-12626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dx</a:t>
            </a:r>
            <a:r>
              <a:rPr sz="1600" i="1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C	</a:t>
            </a:r>
            <a:r>
              <a:rPr sz="1600" dirty="0">
                <a:latin typeface="Symbol"/>
                <a:cs typeface="Symbol"/>
              </a:rPr>
              <a:t>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624892" y="4294639"/>
            <a:ext cx="1030941" cy="0"/>
          </a:xfrm>
          <a:custGeom>
            <a:avLst/>
            <a:gdLst/>
            <a:ahLst/>
            <a:cxnLst/>
            <a:rect l="l" t="t" r="r" b="b"/>
            <a:pathLst>
              <a:path w="876300">
                <a:moveTo>
                  <a:pt x="0" y="0"/>
                </a:moveTo>
                <a:lnTo>
                  <a:pt x="87630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5681950" y="4212186"/>
            <a:ext cx="1225176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dz</a:t>
            </a:r>
            <a:r>
              <a:rPr sz="1600" i="1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3300" baseline="-12626" dirty="0">
                <a:latin typeface="Symbol"/>
                <a:cs typeface="Symbol"/>
              </a:rPr>
              <a:t></a:t>
            </a:r>
            <a:r>
              <a:rPr sz="3300" spc="-450" baseline="-12626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dx</a:t>
            </a:r>
            <a:r>
              <a:rPr sz="1600" i="1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595592" y="4131215"/>
            <a:ext cx="106904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1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cos</a:t>
            </a:r>
            <a:r>
              <a:rPr sz="1600" spc="35" dirty="0">
                <a:latin typeface="Times New Roman"/>
                <a:cs typeface="Times New Roman"/>
              </a:rPr>
              <a:t>(</a:t>
            </a:r>
            <a:r>
              <a:rPr sz="1600" spc="100" dirty="0">
                <a:latin typeface="Times New Roman"/>
                <a:cs typeface="Times New Roman"/>
              </a:rPr>
              <a:t>2</a:t>
            </a:r>
            <a:r>
              <a:rPr sz="1600" i="1" spc="75" dirty="0">
                <a:latin typeface="Times New Roman"/>
                <a:cs typeface="Times New Roman"/>
              </a:rPr>
              <a:t>z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478244" y="4212186"/>
            <a:ext cx="120276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dirty="0">
                <a:latin typeface="Symbol"/>
                <a:cs typeface="Symbol"/>
              </a:rPr>
              <a:t>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068943" y="4315089"/>
            <a:ext cx="1494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199041" y="4686083"/>
            <a:ext cx="134471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83572" y="4686083"/>
            <a:ext cx="127747" cy="0"/>
          </a:xfrm>
          <a:custGeom>
            <a:avLst/>
            <a:gdLst/>
            <a:ahLst/>
            <a:cxnLst/>
            <a:rect l="l" t="t" r="r" b="b"/>
            <a:pathLst>
              <a:path w="108584">
                <a:moveTo>
                  <a:pt x="0" y="0"/>
                </a:moveTo>
                <a:lnTo>
                  <a:pt x="108457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729752" y="5298416"/>
            <a:ext cx="134471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83572" y="5298416"/>
            <a:ext cx="127747" cy="0"/>
          </a:xfrm>
          <a:custGeom>
            <a:avLst/>
            <a:gdLst/>
            <a:ahLst/>
            <a:cxnLst/>
            <a:rect l="l" t="t" r="r" b="b"/>
            <a:pathLst>
              <a:path w="108584">
                <a:moveTo>
                  <a:pt x="0" y="0"/>
                </a:moveTo>
                <a:lnTo>
                  <a:pt x="108432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235576" y="4524715"/>
            <a:ext cx="3622488" cy="13926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7350">
              <a:lnSpc>
                <a:spcPts val="1580"/>
              </a:lnSpc>
            </a:pPr>
            <a:r>
              <a:rPr sz="2400" baseline="34722" dirty="0">
                <a:latin typeface="Times New Roman"/>
                <a:cs typeface="Times New Roman"/>
              </a:rPr>
              <a:t>1</a:t>
            </a:r>
            <a:r>
              <a:rPr sz="2400" spc="-7" baseline="34722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z</a:t>
            </a:r>
            <a:r>
              <a:rPr sz="1600" i="1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2400" baseline="34722" dirty="0">
                <a:latin typeface="Times New Roman"/>
                <a:cs typeface="Times New Roman"/>
              </a:rPr>
              <a:t>1</a:t>
            </a:r>
            <a:r>
              <a:rPr sz="2400" spc="-195" baseline="34722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sin</a:t>
            </a:r>
            <a:r>
              <a:rPr sz="1600" spc="45" dirty="0">
                <a:latin typeface="Times New Roman"/>
                <a:cs typeface="Times New Roman"/>
              </a:rPr>
              <a:t>(</a:t>
            </a:r>
            <a:r>
              <a:rPr sz="1600" spc="100" dirty="0">
                <a:latin typeface="Times New Roman"/>
                <a:cs typeface="Times New Roman"/>
              </a:rPr>
              <a:t>2</a:t>
            </a:r>
            <a:r>
              <a:rPr sz="1600" i="1" spc="80" dirty="0">
                <a:latin typeface="Times New Roman"/>
                <a:cs typeface="Times New Roman"/>
              </a:rPr>
              <a:t>z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  <a:p>
            <a:pPr marL="390525">
              <a:lnSpc>
                <a:spcPts val="1580"/>
              </a:lnSpc>
              <a:tabLst>
                <a:tab pos="828675" algn="l"/>
              </a:tabLst>
            </a:pPr>
            <a:r>
              <a:rPr sz="1600" dirty="0">
                <a:latin typeface="Times New Roman"/>
                <a:cs typeface="Times New Roman"/>
              </a:rPr>
              <a:t>2	4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400" spc="-10" dirty="0">
                <a:latin typeface="Times New Roman"/>
                <a:cs typeface="Times New Roman"/>
              </a:rPr>
              <a:t>While </a:t>
            </a:r>
            <a:r>
              <a:rPr sz="1400" spc="-10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z</a:t>
            </a:r>
            <a:r>
              <a:rPr sz="1600" i="1" spc="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-2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, th</a:t>
            </a:r>
            <a:r>
              <a:rPr sz="1400" spc="-10" dirty="0">
                <a:latin typeface="Times New Roman"/>
                <a:cs typeface="Times New Roman"/>
              </a:rPr>
              <a:t>en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solution</a:t>
            </a:r>
            <a:r>
              <a:rPr sz="1400" spc="-5" dirty="0">
                <a:latin typeface="Times New Roman"/>
                <a:cs typeface="Times New Roman"/>
              </a:rPr>
              <a:t> is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>
              <a:latin typeface="Times New Roman"/>
              <a:cs typeface="Times New Roman"/>
            </a:endParaRPr>
          </a:p>
          <a:p>
            <a:pPr marL="387350">
              <a:lnSpc>
                <a:spcPts val="1580"/>
              </a:lnSpc>
            </a:pPr>
            <a:r>
              <a:rPr sz="2400" baseline="34722" dirty="0">
                <a:latin typeface="Times New Roman"/>
                <a:cs typeface="Times New Roman"/>
              </a:rPr>
              <a:t>1</a:t>
            </a:r>
            <a:r>
              <a:rPr sz="2400" spc="-157" baseline="34722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(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2400" baseline="34722" dirty="0">
                <a:latin typeface="Times New Roman"/>
                <a:cs typeface="Times New Roman"/>
              </a:rPr>
              <a:t>1</a:t>
            </a:r>
            <a:r>
              <a:rPr sz="2400" spc="-187" baseline="34722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sin</a:t>
            </a:r>
            <a:r>
              <a:rPr sz="1600" spc="40" dirty="0">
                <a:latin typeface="Times New Roman"/>
                <a:cs typeface="Times New Roman"/>
              </a:rPr>
              <a:t>(</a:t>
            </a:r>
            <a:r>
              <a:rPr sz="1600" spc="-5" dirty="0">
                <a:latin typeface="Times New Roman"/>
                <a:cs typeface="Times New Roman"/>
              </a:rPr>
              <a:t>2</a:t>
            </a:r>
            <a:r>
              <a:rPr sz="1600" spc="120" dirty="0">
                <a:latin typeface="Times New Roman"/>
                <a:cs typeface="Times New Roman"/>
              </a:rPr>
              <a:t>(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i="1" spc="65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))</a:t>
            </a:r>
            <a:r>
              <a:rPr sz="1600" spc="-1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  <a:p>
            <a:pPr marL="389890">
              <a:lnSpc>
                <a:spcPts val="1580"/>
              </a:lnSpc>
              <a:tabLst>
                <a:tab pos="1279525" algn="l"/>
              </a:tabLst>
            </a:pPr>
            <a:r>
              <a:rPr sz="1600" dirty="0">
                <a:latin typeface="Times New Roman"/>
                <a:cs typeface="Times New Roman"/>
              </a:rPr>
              <a:t>2 	4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930838" y="35862"/>
            <a:ext cx="703788" cy="383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7674148" y="63832"/>
            <a:ext cx="1370853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 indent="1270">
              <a:lnSpc>
                <a:spcPct val="100000"/>
              </a:lnSpc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wit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PD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700" b="1" u="sng" spc="-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www.foxitsoftware.com/shopping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sldNum" sz="quarter" idx="4294967295"/>
          </p:nvPr>
        </p:nvSpPr>
        <p:spPr>
          <a:xfrm>
            <a:off x="7998011" y="6110819"/>
            <a:ext cx="3287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ct val="10000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pPr marL="101600">
                <a:lnSpc>
                  <a:spcPct val="100000"/>
                </a:lnSpc>
              </a:pPr>
              <a:t>5</a:t>
            </a:fld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31515" y="1107868"/>
            <a:ext cx="237565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111467" y="0"/>
                </a:lnTo>
                <a:lnTo>
                  <a:pt x="101803" y="0"/>
                </a:lnTo>
                <a:lnTo>
                  <a:pt x="201879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32224" y="747137"/>
            <a:ext cx="7480300" cy="1515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u="heavy" spc="-10" dirty="0">
                <a:latin typeface="Times New Roman"/>
                <a:cs typeface="Times New Roman"/>
              </a:rPr>
              <a:t>Note</a:t>
            </a:r>
            <a:endParaRPr sz="1400">
              <a:latin typeface="Times New Roman"/>
              <a:cs typeface="Times New Roman"/>
            </a:endParaRPr>
          </a:p>
          <a:p>
            <a:pPr marR="1039494" algn="ctr">
              <a:lnSpc>
                <a:spcPts val="1460"/>
              </a:lnSpc>
              <a:spcBef>
                <a:spcPts val="725"/>
              </a:spcBef>
            </a:pPr>
            <a:r>
              <a:rPr sz="1600" i="1" dirty="0">
                <a:latin typeface="Times New Roman"/>
                <a:cs typeface="Times New Roman"/>
              </a:rPr>
              <a:t>dy</a:t>
            </a:r>
            <a:endParaRPr sz="1600">
              <a:latin typeface="Times New Roman"/>
              <a:cs typeface="Times New Roman"/>
            </a:endParaRPr>
          </a:p>
          <a:p>
            <a:pPr marL="354965">
              <a:lnSpc>
                <a:spcPts val="1120"/>
              </a:lnSpc>
              <a:tabLst>
                <a:tab pos="2816225" algn="l"/>
              </a:tabLst>
            </a:pPr>
            <a:r>
              <a:rPr sz="1400" spc="-10" dirty="0">
                <a:latin typeface="Times New Roman"/>
                <a:cs typeface="Times New Roman"/>
              </a:rPr>
              <a:t>For </a:t>
            </a:r>
            <a:r>
              <a:rPr sz="1400" spc="-10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differential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equation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tan</a:t>
            </a:r>
            <a:r>
              <a:rPr sz="1600" spc="110" dirty="0">
                <a:latin typeface="Times New Roman"/>
                <a:cs typeface="Times New Roman"/>
              </a:rPr>
              <a:t>(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11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sec</a:t>
            </a:r>
            <a:r>
              <a:rPr sz="1600" spc="90" dirty="0">
                <a:latin typeface="Times New Roman"/>
                <a:cs typeface="Times New Roman"/>
              </a:rPr>
              <a:t>(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can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not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use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R="1036319" algn="ctr">
              <a:lnSpc>
                <a:spcPts val="1580"/>
              </a:lnSpc>
            </a:pPr>
            <a:r>
              <a:rPr sz="1600" i="1" dirty="0">
                <a:latin typeface="Times New Roman"/>
                <a:cs typeface="Times New Roman"/>
              </a:rPr>
              <a:t>dx</a:t>
            </a:r>
            <a:endParaRPr sz="1600">
              <a:latin typeface="Times New Roman"/>
              <a:cs typeface="Times New Roman"/>
            </a:endParaRPr>
          </a:p>
          <a:p>
            <a:pPr marL="28575" indent="-16510">
              <a:lnSpc>
                <a:spcPct val="100000"/>
              </a:lnSpc>
              <a:spcBef>
                <a:spcPts val="545"/>
              </a:spcBef>
              <a:tabLst>
                <a:tab pos="958215" algn="l"/>
                <a:tab pos="1656714" algn="l"/>
                <a:tab pos="2009139" algn="l"/>
                <a:tab pos="2865120" algn="l"/>
                <a:tab pos="3593465" algn="l"/>
                <a:tab pos="3945890" algn="l"/>
                <a:tab pos="4822825" algn="l"/>
                <a:tab pos="5124450" algn="l"/>
                <a:tab pos="6087110" algn="l"/>
              </a:tabLst>
            </a:pPr>
            <a:r>
              <a:rPr sz="1400" spc="-10" dirty="0">
                <a:latin typeface="Times New Roman"/>
                <a:cs typeface="Times New Roman"/>
              </a:rPr>
              <a:t>assumption	becau</a:t>
            </a:r>
            <a:r>
              <a:rPr sz="1400" spc="-5" dirty="0">
                <a:latin typeface="Times New Roman"/>
                <a:cs typeface="Times New Roman"/>
              </a:rPr>
              <a:t>s</a:t>
            </a:r>
            <a:r>
              <a:rPr sz="1400" spc="-10" dirty="0">
                <a:latin typeface="Times New Roman"/>
                <a:cs typeface="Times New Roman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Times New Roman"/>
                <a:cs typeface="Times New Roman"/>
              </a:rPr>
              <a:t>difference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Times New Roman"/>
                <a:cs typeface="Times New Roman"/>
              </a:rPr>
              <a:t>between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Times New Roman"/>
                <a:cs typeface="Times New Roman"/>
              </a:rPr>
              <a:t>arg</a:t>
            </a:r>
            <a:r>
              <a:rPr sz="1400" spc="-5" dirty="0">
                <a:latin typeface="Times New Roman"/>
                <a:cs typeface="Times New Roman"/>
              </a:rPr>
              <a:t>u</a:t>
            </a:r>
            <a:r>
              <a:rPr sz="1400" spc="-10" dirty="0">
                <a:latin typeface="Times New Roman"/>
                <a:cs typeface="Times New Roman"/>
              </a:rPr>
              <a:t>ments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Times New Roman"/>
                <a:cs typeface="Times New Roman"/>
              </a:rPr>
              <a:t>of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tan</a:t>
            </a:r>
            <a:r>
              <a:rPr sz="1600" spc="114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80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marL="28575">
              <a:lnSpc>
                <a:spcPct val="100000"/>
              </a:lnSpc>
              <a:spcBef>
                <a:spcPts val="885"/>
              </a:spcBef>
            </a:pPr>
            <a:r>
              <a:rPr sz="1600" dirty="0">
                <a:latin typeface="Times New Roman"/>
                <a:cs typeface="Times New Roman"/>
              </a:rPr>
              <a:t>sec</a:t>
            </a:r>
            <a:r>
              <a:rPr sz="1600" spc="100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145" dirty="0">
                <a:latin typeface="Times New Roman"/>
                <a:cs typeface="Times New Roman"/>
              </a:rPr>
              <a:t>)</a:t>
            </a:r>
            <a:r>
              <a:rPr sz="1400" spc="-5" dirty="0">
                <a:latin typeface="Times New Roman"/>
                <a:cs typeface="Times New Roman"/>
              </a:rPr>
              <a:t>. </a:t>
            </a:r>
            <a:r>
              <a:rPr sz="1400" spc="-10" dirty="0">
                <a:latin typeface="Times New Roman"/>
                <a:cs typeface="Times New Roman"/>
              </a:rPr>
              <a:t>So,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differential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equation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can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not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converted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separable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equation.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2223" y="2189313"/>
            <a:ext cx="5632824" cy="9669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7325">
              <a:lnSpc>
                <a:spcPct val="100000"/>
              </a:lnSpc>
            </a:pPr>
            <a:r>
              <a:rPr sz="1800" b="1" i="1" dirty="0">
                <a:latin typeface="Times New Roman"/>
                <a:cs typeface="Times New Roman"/>
              </a:rPr>
              <a:t>Exercises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sz="1600" b="1" i="1" spc="-5" dirty="0">
                <a:latin typeface="Times New Roman"/>
                <a:cs typeface="Times New Roman"/>
              </a:rPr>
              <a:t>Fin</a:t>
            </a:r>
            <a:r>
              <a:rPr sz="1600" b="1" i="1" dirty="0">
                <a:latin typeface="Times New Roman"/>
                <a:cs typeface="Times New Roman"/>
              </a:rPr>
              <a:t>d</a:t>
            </a:r>
            <a:r>
              <a:rPr sz="1600" b="1" i="1" spc="-5" dirty="0">
                <a:latin typeface="Times New Roman"/>
                <a:cs typeface="Times New Roman"/>
              </a:rPr>
              <a:t> t</a:t>
            </a:r>
            <a:r>
              <a:rPr sz="1600" b="1" i="1" dirty="0">
                <a:latin typeface="Times New Roman"/>
                <a:cs typeface="Times New Roman"/>
              </a:rPr>
              <a:t>he</a:t>
            </a:r>
            <a:r>
              <a:rPr sz="1600" b="1" i="1" spc="-5" dirty="0">
                <a:latin typeface="Times New Roman"/>
                <a:cs typeface="Times New Roman"/>
              </a:rPr>
              <a:t> s</a:t>
            </a:r>
            <a:r>
              <a:rPr sz="1600" b="1" i="1" dirty="0">
                <a:latin typeface="Times New Roman"/>
                <a:cs typeface="Times New Roman"/>
              </a:rPr>
              <a:t>o</a:t>
            </a:r>
            <a:r>
              <a:rPr sz="1600" b="1" i="1" spc="-5" dirty="0">
                <a:latin typeface="Times New Roman"/>
                <a:cs typeface="Times New Roman"/>
              </a:rPr>
              <a:t>luti</a:t>
            </a:r>
            <a:r>
              <a:rPr sz="1600" b="1" i="1" dirty="0">
                <a:latin typeface="Times New Roman"/>
                <a:cs typeface="Times New Roman"/>
              </a:rPr>
              <a:t>on</a:t>
            </a:r>
            <a:r>
              <a:rPr sz="1600" b="1" i="1" spc="-5" dirty="0">
                <a:latin typeface="Times New Roman"/>
                <a:cs typeface="Times New Roman"/>
              </a:rPr>
              <a:t> o</a:t>
            </a:r>
            <a:r>
              <a:rPr sz="1600" b="1" i="1" dirty="0">
                <a:latin typeface="Times New Roman"/>
                <a:cs typeface="Times New Roman"/>
              </a:rPr>
              <a:t>f</a:t>
            </a:r>
            <a:r>
              <a:rPr sz="1600" b="1" i="1" spc="-5" dirty="0">
                <a:latin typeface="Times New Roman"/>
                <a:cs typeface="Times New Roman"/>
              </a:rPr>
              <a:t> th</a:t>
            </a:r>
            <a:r>
              <a:rPr sz="1600" b="1" i="1" dirty="0">
                <a:latin typeface="Times New Roman"/>
                <a:cs typeface="Times New Roman"/>
              </a:rPr>
              <a:t>e</a:t>
            </a:r>
            <a:r>
              <a:rPr sz="1600" b="1" i="1" spc="-5" dirty="0">
                <a:latin typeface="Times New Roman"/>
                <a:cs typeface="Times New Roman"/>
              </a:rPr>
              <a:t> f</a:t>
            </a:r>
            <a:r>
              <a:rPr sz="1600" b="1" i="1" dirty="0">
                <a:latin typeface="Times New Roman"/>
                <a:cs typeface="Times New Roman"/>
              </a:rPr>
              <a:t>o</a:t>
            </a:r>
            <a:r>
              <a:rPr sz="1600" b="1" i="1" spc="-5" dirty="0">
                <a:latin typeface="Times New Roman"/>
                <a:cs typeface="Times New Roman"/>
              </a:rPr>
              <a:t>ll</a:t>
            </a:r>
            <a:r>
              <a:rPr sz="1600" b="1" i="1" dirty="0">
                <a:latin typeface="Times New Roman"/>
                <a:cs typeface="Times New Roman"/>
              </a:rPr>
              <a:t>owing</a:t>
            </a:r>
            <a:r>
              <a:rPr sz="1600" b="1" i="1" spc="-5" dirty="0">
                <a:latin typeface="Times New Roman"/>
                <a:cs typeface="Times New Roman"/>
              </a:rPr>
              <a:t> </a:t>
            </a:r>
            <a:r>
              <a:rPr sz="1600" b="1" i="1" dirty="0">
                <a:latin typeface="Times New Roman"/>
                <a:cs typeface="Times New Roman"/>
              </a:rPr>
              <a:t>Differential</a:t>
            </a:r>
            <a:r>
              <a:rPr sz="1600" b="1" i="1" spc="-5" dirty="0">
                <a:latin typeface="Times New Roman"/>
                <a:cs typeface="Times New Roman"/>
              </a:rPr>
              <a:t> </a:t>
            </a:r>
            <a:r>
              <a:rPr sz="1600" b="1" i="1" dirty="0">
                <a:latin typeface="Times New Roman"/>
                <a:cs typeface="Times New Roman"/>
              </a:rPr>
              <a:t>Equations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25411" y="3312734"/>
            <a:ext cx="49903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05318" y="3661780"/>
            <a:ext cx="31376" cy="9774"/>
          </a:xfrm>
          <a:custGeom>
            <a:avLst/>
            <a:gdLst/>
            <a:ahLst/>
            <a:cxnLst/>
            <a:rect l="l" t="t" r="r" b="b"/>
            <a:pathLst>
              <a:path w="26669" h="15239">
                <a:moveTo>
                  <a:pt x="0" y="15239"/>
                </a:moveTo>
                <a:lnTo>
                  <a:pt x="26669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36693" y="3663736"/>
            <a:ext cx="47065" cy="53756"/>
          </a:xfrm>
          <a:custGeom>
            <a:avLst/>
            <a:gdLst/>
            <a:ahLst/>
            <a:cxnLst/>
            <a:rect l="l" t="t" r="r" b="b"/>
            <a:pathLst>
              <a:path w="40005" h="83820">
                <a:moveTo>
                  <a:pt x="0" y="0"/>
                </a:moveTo>
                <a:lnTo>
                  <a:pt x="39624" y="83820"/>
                </a:lnTo>
              </a:path>
            </a:pathLst>
          </a:custGeom>
          <a:ln w="126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87792" y="3566974"/>
            <a:ext cx="505011" cy="150681"/>
          </a:xfrm>
          <a:custGeom>
            <a:avLst/>
            <a:gdLst/>
            <a:ahLst/>
            <a:cxnLst/>
            <a:rect l="l" t="t" r="r" b="b"/>
            <a:pathLst>
              <a:path w="429260" h="234950">
                <a:moveTo>
                  <a:pt x="0" y="234696"/>
                </a:moveTo>
                <a:lnTo>
                  <a:pt x="48768" y="0"/>
                </a:lnTo>
                <a:lnTo>
                  <a:pt x="42900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669142" y="4744606"/>
            <a:ext cx="128942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Times New Roman"/>
                <a:cs typeface="Times New Roman"/>
              </a:rPr>
              <a:t>, 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40" dirty="0">
                <a:latin typeface="Times New Roman"/>
                <a:cs typeface="Times New Roman"/>
              </a:rPr>
              <a:t>(</a:t>
            </a:r>
            <a:r>
              <a:rPr sz="1600" spc="-5" dirty="0">
                <a:latin typeface="Times New Roman"/>
                <a:cs typeface="Times New Roman"/>
              </a:rPr>
              <a:t>2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ln</a:t>
            </a:r>
            <a:r>
              <a:rPr sz="1600" spc="20" dirty="0">
                <a:latin typeface="Times New Roman"/>
                <a:cs typeface="Times New Roman"/>
              </a:rPr>
              <a:t>(</a:t>
            </a:r>
            <a:r>
              <a:rPr sz="1600" spc="-5" dirty="0">
                <a:latin typeface="Times New Roman"/>
                <a:cs typeface="Times New Roman"/>
              </a:rPr>
              <a:t>4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930838" y="35862"/>
            <a:ext cx="703788" cy="383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674148" y="63832"/>
            <a:ext cx="1370853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 indent="1270">
              <a:lnSpc>
                <a:spcPct val="100000"/>
              </a:lnSpc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wit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PD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700" b="1" u="sng" spc="-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www.foxitsoftware.com/shopping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4294967295"/>
          </p:nvPr>
        </p:nvSpPr>
        <p:spPr>
          <a:xfrm>
            <a:off x="7998011" y="6110819"/>
            <a:ext cx="3287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ct val="10000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pPr marL="101600">
                <a:lnSpc>
                  <a:spcPct val="100000"/>
                </a:lnSpc>
              </a:pPr>
              <a:t>6</a:t>
            </a:fld>
            <a:endParaRPr dirty="0">
              <a:latin typeface="Times New Roman"/>
              <a:cs typeface="Times New Roman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712918" y="2809988"/>
          <a:ext cx="7353923" cy="27049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1716"/>
                <a:gridCol w="5436365"/>
                <a:gridCol w="1375842"/>
              </a:tblGrid>
              <a:tr h="228057">
                <a:tc gridSpan="2"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tabLst>
                          <a:tab pos="561975" algn="l"/>
                          <a:tab pos="3747770" algn="l"/>
                          <a:tab pos="4074795" algn="l"/>
                        </a:tabLst>
                      </a:pPr>
                      <a:r>
                        <a:rPr sz="1300" b="1" baseline="-3968" dirty="0">
                          <a:latin typeface="Times New Roman"/>
                          <a:cs typeface="Times New Roman"/>
                        </a:rPr>
                        <a:t>1)	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104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-5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y	</a:t>
                      </a:r>
                      <a:r>
                        <a:rPr sz="1300" b="1" baseline="-3968" dirty="0">
                          <a:latin typeface="Times New Roman"/>
                          <a:cs typeface="Times New Roman"/>
                        </a:rPr>
                        <a:t>2)	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104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125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xy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5840"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3)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tabLst>
                          <a:tab pos="3287395" algn="l"/>
                          <a:tab pos="3604895" algn="l"/>
                        </a:tabLst>
                      </a:pP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225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0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000" spc="-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i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sz="1300" b="1" baseline="-3968" dirty="0">
                          <a:latin typeface="Times New Roman"/>
                          <a:cs typeface="Times New Roman"/>
                        </a:rPr>
                        <a:t>4)	</a:t>
                      </a:r>
                      <a:r>
                        <a:rPr sz="1000" i="1" spc="-1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217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-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sz="1000" i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0637">
                <a:tc gridSpan="2"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tabLst>
                          <a:tab pos="539115" algn="l"/>
                          <a:tab pos="3747770" algn="l"/>
                          <a:tab pos="4052570" algn="l"/>
                        </a:tabLst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5)	</a:t>
                      </a:r>
                      <a:r>
                        <a:rPr sz="2000" spc="89" baseline="1355" dirty="0">
                          <a:latin typeface="Symbol"/>
                          <a:cs typeface="Symbol"/>
                        </a:rPr>
                        <a:t></a:t>
                      </a:r>
                      <a:r>
                        <a:rPr sz="1500" i="1" baseline="1736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500" i="1" spc="-277" baseline="1736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aseline="1736" dirty="0">
                          <a:latin typeface="Times New Roman"/>
                          <a:cs typeface="Times New Roman"/>
                        </a:rPr>
                        <a:t>ln</a:t>
                      </a:r>
                      <a:r>
                        <a:rPr sz="1500" spc="-104" baseline="1736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i="1" spc="127" baseline="1736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2000" spc="120" baseline="1355" dirty="0">
                          <a:latin typeface="Symbol"/>
                          <a:cs typeface="Symbol"/>
                        </a:rPr>
                        <a:t></a:t>
                      </a:r>
                      <a:r>
                        <a:rPr sz="1500" i="1" spc="60" baseline="1736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5208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104" baseline="5208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aseline="1736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500" spc="179" baseline="1736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i="1" baseline="1736" dirty="0">
                          <a:latin typeface="Times New Roman"/>
                          <a:cs typeface="Times New Roman"/>
                        </a:rPr>
                        <a:t>y	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6)	</a:t>
                      </a:r>
                      <a:r>
                        <a:rPr sz="1500" spc="172" baseline="3472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500" i="1" baseline="3472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500" i="1" spc="-127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500" spc="-120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7" baseline="3472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500" baseline="3472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500" spc="-315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i="1" spc="60" baseline="3472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6944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225" baseline="694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500" spc="-37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i="1" baseline="3472" dirty="0">
                          <a:latin typeface="Times New Roman"/>
                          <a:cs typeface="Times New Roman"/>
                        </a:rPr>
                        <a:t>x</a:t>
                      </a:r>
                      <a:endParaRPr sz="1500" baseline="3472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 baseline="3472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8419"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7)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tabLst>
                          <a:tab pos="957580" algn="l"/>
                          <a:tab pos="3287395" algn="l"/>
                          <a:tab pos="3614420" algn="l"/>
                        </a:tabLst>
                      </a:pPr>
                      <a:r>
                        <a:rPr sz="1500" i="1" spc="60" baseline="1736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5208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104" baseline="5208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aseline="1736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500" spc="-52" baseline="1736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150" baseline="1736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500" i="1" spc="150" baseline="1736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900" spc="-7" baseline="46296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900" baseline="46296" dirty="0"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1500" i="1" baseline="1736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i="1" spc="-89" baseline="1736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179" baseline="1736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500" baseline="1736" dirty="0"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1300" b="1" baseline="1984" dirty="0">
                          <a:latin typeface="Times New Roman"/>
                          <a:cs typeface="Times New Roman"/>
                        </a:rPr>
                        <a:t>8)	</a:t>
                      </a:r>
                      <a:r>
                        <a:rPr sz="1000" i="1" spc="-1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104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1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000" i="1" spc="-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exp(</a:t>
                      </a:r>
                      <a:r>
                        <a:rPr sz="1000" spc="-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13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900" baseline="43209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900" spc="-67" baseline="432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40274"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9)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tabLst>
                          <a:tab pos="3197860" algn="l"/>
                          <a:tab pos="3614420" algn="l"/>
                        </a:tabLst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000" spc="-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104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i="1" spc="-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cot</a:t>
                      </a:r>
                      <a:r>
                        <a:rPr sz="1000" spc="114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	</a:t>
                      </a:r>
                      <a:r>
                        <a:rPr sz="1300" b="1" baseline="-3968" dirty="0">
                          <a:latin typeface="Times New Roman"/>
                          <a:cs typeface="Times New Roman"/>
                        </a:rPr>
                        <a:t>10)	</a:t>
                      </a:r>
                      <a:r>
                        <a:rPr sz="1000" i="1" spc="35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225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csc(</a:t>
                      </a:r>
                      <a:r>
                        <a:rPr sz="1000" spc="-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6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endParaRPr sz="1000">
                        <a:latin typeface="Symbol"/>
                        <a:cs typeface="Symbo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4347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11)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tabLst>
                          <a:tab pos="3197860" algn="l"/>
                          <a:tab pos="3613785" algn="l"/>
                        </a:tabLst>
                      </a:pP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104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3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000" spc="-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000" spc="-13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000" spc="-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13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900" baseline="43209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900" spc="-67" baseline="432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	</a:t>
                      </a:r>
                      <a:r>
                        <a:rPr sz="1300" b="1" baseline="1984" dirty="0">
                          <a:latin typeface="Times New Roman"/>
                          <a:cs typeface="Times New Roman"/>
                        </a:rPr>
                        <a:t>12)	</a:t>
                      </a:r>
                      <a:r>
                        <a:rPr sz="1000" i="1" spc="-5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112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spc="125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sin</a:t>
                      </a:r>
                      <a:r>
                        <a:rPr sz="1000" spc="-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aseline="43209" dirty="0">
                          <a:latin typeface="Times New Roman"/>
                          <a:cs typeface="Times New Roman"/>
                        </a:rPr>
                        <a:t>2</a:t>
                      </a:r>
                      <a:endParaRPr sz="900" baseline="43209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480">
                        <a:lnSpc>
                          <a:spcPct val="100000"/>
                        </a:lnSpc>
                      </a:pPr>
                      <a:r>
                        <a:rPr sz="1000" spc="-6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100" i="1" dirty="0">
                          <a:latin typeface="Symbol"/>
                          <a:cs typeface="Symbol"/>
                        </a:rPr>
                        <a:t></a:t>
                      </a:r>
                      <a:r>
                        <a:rPr sz="1100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28057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13)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tabLst>
                          <a:tab pos="3197860" algn="l"/>
                          <a:tab pos="3614420" algn="l"/>
                        </a:tabLst>
                      </a:pP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104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i="1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tanh</a:t>
                      </a:r>
                      <a:r>
                        <a:rPr sz="1000" spc="114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	</a:t>
                      </a:r>
                      <a:r>
                        <a:rPr sz="1300" b="1" baseline="-3968" dirty="0">
                          <a:latin typeface="Times New Roman"/>
                          <a:cs typeface="Times New Roman"/>
                        </a:rPr>
                        <a:t>14)	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spc="195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sin</a:t>
                      </a:r>
                      <a:r>
                        <a:rPr sz="1000" spc="4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spc="9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000" i="1" spc="3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i="1" spc="-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cos</a:t>
                      </a:r>
                      <a:r>
                        <a:rPr sz="1000" spc="3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spc="1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000" i="1" spc="30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8057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15)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tabLst>
                          <a:tab pos="3197860" algn="l"/>
                          <a:tab pos="3592195" algn="l"/>
                        </a:tabLst>
                      </a:pP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104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i="1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tan</a:t>
                      </a:r>
                      <a:r>
                        <a:rPr sz="1000" spc="4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spc="1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000" spc="-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9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65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spc="2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0)</a:t>
                      </a:r>
                      <a:r>
                        <a:rPr sz="1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2	</a:t>
                      </a:r>
                      <a:r>
                        <a:rPr sz="1300" b="1" baseline="-3968" dirty="0">
                          <a:latin typeface="Times New Roman"/>
                          <a:cs typeface="Times New Roman"/>
                        </a:rPr>
                        <a:t>16)	</a:t>
                      </a:r>
                      <a:r>
                        <a:rPr sz="1000" spc="114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000" i="1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-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2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000" spc="-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112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000" spc="-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i="1" spc="-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9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65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spc="2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0)</a:t>
                      </a:r>
                      <a:r>
                        <a:rPr sz="1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40274">
                <a:tc gridSpan="2"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tabLst>
                          <a:tab pos="542925" algn="l"/>
                          <a:tab pos="3658870" algn="l"/>
                          <a:tab pos="4074795" algn="l"/>
                        </a:tabLst>
                      </a:pPr>
                      <a:r>
                        <a:rPr sz="1300" b="1" baseline="-3968" dirty="0">
                          <a:latin typeface="Times New Roman"/>
                          <a:cs typeface="Times New Roman"/>
                        </a:rPr>
                        <a:t>17)	</a:t>
                      </a:r>
                      <a:r>
                        <a:rPr sz="1000" spc="1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000" i="1" spc="-10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104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120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i="1" spc="-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9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65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spc="-13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spc="-13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4	</a:t>
                      </a:r>
                      <a:r>
                        <a:rPr sz="1300" b="1" baseline="-3968" dirty="0">
                          <a:latin typeface="Times New Roman"/>
                          <a:cs typeface="Times New Roman"/>
                        </a:rPr>
                        <a:t>18)	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spc="-142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000" i="1" spc="-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ln</a:t>
                      </a:r>
                      <a:r>
                        <a:rPr sz="1000" spc="1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y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8419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19)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tabLst>
                          <a:tab pos="3197860" algn="l"/>
                          <a:tab pos="3592195" algn="l"/>
                        </a:tabLst>
                      </a:pP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104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000" i="1" spc="12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00" i="1" baseline="43209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900" i="1" spc="44" baseline="432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95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900" baseline="43209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900" spc="-15" baseline="432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9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65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spc="2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0)</a:t>
                      </a:r>
                      <a:r>
                        <a:rPr sz="10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0.5	</a:t>
                      </a:r>
                      <a:r>
                        <a:rPr sz="1300" b="1" baseline="1984" dirty="0">
                          <a:latin typeface="Times New Roman"/>
                          <a:cs typeface="Times New Roman"/>
                        </a:rPr>
                        <a:t>20)	</a:t>
                      </a:r>
                      <a:r>
                        <a:rPr sz="1000" spc="114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spc="10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900" baseline="43209" dirty="0"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sz="900" spc="7" baseline="432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2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000" spc="-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-5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104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endParaRPr sz="1000">
                        <a:latin typeface="Symbol"/>
                        <a:cs typeface="Symbo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000" spc="1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9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7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2538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21)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tabLst>
                          <a:tab pos="3197860" algn="l"/>
                          <a:tab pos="3573145" algn="l"/>
                        </a:tabLst>
                      </a:pPr>
                      <a:r>
                        <a:rPr sz="1000" i="1" dirty="0">
                          <a:latin typeface="Times New Roman"/>
                          <a:cs typeface="Times New Roman"/>
                        </a:rPr>
                        <a:t>dr</a:t>
                      </a:r>
                      <a:r>
                        <a:rPr sz="1000" i="1" spc="-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sin</a:t>
                      </a:r>
                      <a:r>
                        <a:rPr sz="1000" spc="-9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100" i="1" dirty="0">
                          <a:latin typeface="Symbol"/>
                          <a:cs typeface="Symbol"/>
                        </a:rPr>
                        <a:t></a:t>
                      </a:r>
                      <a:r>
                        <a:rPr sz="1100" i="1" spc="-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i="1" spc="-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cos</a:t>
                      </a:r>
                      <a:r>
                        <a:rPr sz="1000" spc="-10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100" i="1" dirty="0">
                          <a:latin typeface="Symbol"/>
                          <a:cs typeface="Symbol"/>
                        </a:rPr>
                        <a:t></a:t>
                      </a:r>
                      <a:r>
                        <a:rPr sz="1100" i="1" spc="-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000" i="1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i="1" dirty="0">
                          <a:latin typeface="Symbol"/>
                          <a:cs typeface="Symbol"/>
                        </a:rPr>
                        <a:t></a:t>
                      </a:r>
                      <a:r>
                        <a:rPr sz="1100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900" b="1" spc="-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1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-5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100" i="1" dirty="0">
                          <a:latin typeface="Symbol"/>
                          <a:cs typeface="Symbol"/>
                        </a:rPr>
                        <a:t></a:t>
                      </a:r>
                      <a:r>
                        <a:rPr sz="1100" i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000" spc="-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2)</a:t>
                      </a:r>
                      <a:r>
                        <a:rPr sz="1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2	</a:t>
                      </a:r>
                      <a:r>
                        <a:rPr sz="1300" b="1" baseline="-3968" dirty="0">
                          <a:latin typeface="Times New Roman"/>
                          <a:cs typeface="Times New Roman"/>
                        </a:rPr>
                        <a:t>22)	</a:t>
                      </a:r>
                      <a:r>
                        <a:rPr sz="1100" i="1" dirty="0">
                          <a:latin typeface="Symbol"/>
                          <a:cs typeface="Symbol"/>
                        </a:rPr>
                        <a:t></a:t>
                      </a:r>
                      <a:r>
                        <a:rPr sz="1100" i="1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i="1" dirty="0">
                          <a:latin typeface="Symbol"/>
                          <a:cs typeface="Symbol"/>
                        </a:rPr>
                        <a:t></a:t>
                      </a:r>
                      <a:r>
                        <a:rPr sz="1100" i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000" spc="-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dx</a:t>
                      </a:r>
                      <a:r>
                        <a:rPr sz="1000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C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1100" i="1" spc="125" dirty="0">
                          <a:latin typeface="Symbol"/>
                          <a:cs typeface="Symbol"/>
                        </a:rPr>
                        <a:t></a:t>
                      </a:r>
                      <a:r>
                        <a:rPr sz="1000" spc="11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spc="-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900" baseline="-24691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900" spc="-75" baseline="-2469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45" dirty="0">
                          <a:latin typeface="Symbol"/>
                          <a:cs typeface="Symbol"/>
                        </a:rPr>
                        <a:t></a:t>
                      </a:r>
                      <a:r>
                        <a:rPr sz="900" baseline="-24691" dirty="0">
                          <a:latin typeface="Times New Roman"/>
                          <a:cs typeface="Times New Roman"/>
                        </a:rPr>
                        <a:t>0</a:t>
                      </a:r>
                      <a:endParaRPr sz="900" baseline="-2469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872</Words>
  <Application>Microsoft Office PowerPoint</Application>
  <PresentationFormat>On-screen Show (4:3)</PresentationFormat>
  <Paragraphs>209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                                     Applied Math I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Applied Math I</dc:title>
  <dc:creator>Matrix</dc:creator>
  <cp:lastModifiedBy>Matrix</cp:lastModifiedBy>
  <cp:revision>1</cp:revision>
  <dcterms:created xsi:type="dcterms:W3CDTF">2018-11-14T06:22:28Z</dcterms:created>
  <dcterms:modified xsi:type="dcterms:W3CDTF">2018-11-14T06:23:51Z</dcterms:modified>
</cp:coreProperties>
</file>